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798" r:id="rId3"/>
    <p:sldMasterId id="2147483810" r:id="rId4"/>
  </p:sldMasterIdLst>
  <p:notesMasterIdLst>
    <p:notesMasterId r:id="rId21"/>
  </p:notesMasterIdLst>
  <p:sldIdLst>
    <p:sldId id="608" r:id="rId5"/>
    <p:sldId id="600" r:id="rId6"/>
    <p:sldId id="602" r:id="rId7"/>
    <p:sldId id="587" r:id="rId8"/>
    <p:sldId id="605" r:id="rId9"/>
    <p:sldId id="606" r:id="rId10"/>
    <p:sldId id="604" r:id="rId11"/>
    <p:sldId id="589" r:id="rId12"/>
    <p:sldId id="588" r:id="rId13"/>
    <p:sldId id="591" r:id="rId14"/>
    <p:sldId id="592" r:id="rId15"/>
    <p:sldId id="601" r:id="rId16"/>
    <p:sldId id="607" r:id="rId17"/>
    <p:sldId id="609" r:id="rId18"/>
    <p:sldId id="610" r:id="rId19"/>
    <p:sldId id="5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 varScale="1">
        <p:scale>
          <a:sx n="98" d="100"/>
          <a:sy n="98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AEDD4-83D3-4B2B-B1F5-25BEC4844C0E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15DCC-A2F4-4E33-8591-56DC5DD59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0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D4B6CD7-6499-479F-9CCA-D8908254E936}"/>
              </a:ext>
            </a:extLst>
          </p:cNvPr>
          <p:cNvGrpSpPr/>
          <p:nvPr userDrawn="1"/>
        </p:nvGrpSpPr>
        <p:grpSpPr>
          <a:xfrm>
            <a:off x="263559" y="114054"/>
            <a:ext cx="10813743" cy="6629895"/>
            <a:chOff x="1921112" y="114053"/>
            <a:chExt cx="8110307" cy="6629895"/>
          </a:xfrm>
        </p:grpSpPr>
        <p:sp>
          <p:nvSpPr>
            <p:cNvPr id="13" name="Figure">
              <a:extLst>
                <a:ext uri="{FF2B5EF4-FFF2-40B4-BE49-F238E27FC236}">
                  <a16:creationId xmlns:a16="http://schemas.microsoft.com/office/drawing/2014/main" id="{D20B0470-F419-435F-B58C-3C3722A47B17}"/>
                </a:ext>
              </a:extLst>
            </p:cNvPr>
            <p:cNvSpPr/>
            <p:nvPr userDrawn="1"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021DC576-2F28-4A56-ACCD-EF70E9C180D2}"/>
                </a:ext>
              </a:extLst>
            </p:cNvPr>
            <p:cNvSpPr/>
            <p:nvPr userDrawn="1"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Figure">
              <a:extLst>
                <a:ext uri="{FF2B5EF4-FFF2-40B4-BE49-F238E27FC236}">
                  <a16:creationId xmlns:a16="http://schemas.microsoft.com/office/drawing/2014/main" id="{DEB69096-630C-4947-845E-ACB18712FA8A}"/>
                </a:ext>
              </a:extLst>
            </p:cNvPr>
            <p:cNvSpPr/>
            <p:nvPr userDrawn="1"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" name="Figure">
              <a:extLst>
                <a:ext uri="{FF2B5EF4-FFF2-40B4-BE49-F238E27FC236}">
                  <a16:creationId xmlns:a16="http://schemas.microsoft.com/office/drawing/2014/main" id="{124062B6-6236-41F5-8AEF-3FD87043A9F0}"/>
                </a:ext>
              </a:extLst>
            </p:cNvPr>
            <p:cNvSpPr/>
            <p:nvPr userDrawn="1"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E178CED8-4535-4F12-85F1-18787F1F5D01}"/>
                </a:ext>
              </a:extLst>
            </p:cNvPr>
            <p:cNvSpPr/>
            <p:nvPr userDrawn="1"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8" name="Figure">
              <a:extLst>
                <a:ext uri="{FF2B5EF4-FFF2-40B4-BE49-F238E27FC236}">
                  <a16:creationId xmlns:a16="http://schemas.microsoft.com/office/drawing/2014/main" id="{A964FAC0-2421-40EB-83E1-A26EB53301EA}"/>
                </a:ext>
              </a:extLst>
            </p:cNvPr>
            <p:cNvSpPr/>
            <p:nvPr userDrawn="1"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371" y="2072667"/>
            <a:ext cx="6677259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371" y="4552342"/>
            <a:ext cx="667725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D3BC2542-87E1-46BC-A8DE-28560ECB3A81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2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7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3756"/>
            <a:ext cx="10515600" cy="1197687"/>
          </a:xfrm>
        </p:spPr>
        <p:txBody>
          <a:bodyPr anchor="b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26843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A116-A8FF-4E81-8179-F0CFE8B12678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9508563-B641-4132-867F-BB6D2C85860C}"/>
              </a:ext>
            </a:extLst>
          </p:cNvPr>
          <p:cNvSpPr/>
          <p:nvPr userDrawn="1"/>
        </p:nvSpPr>
        <p:spPr>
          <a:xfrm>
            <a:off x="3503655" y="1224186"/>
            <a:ext cx="6943789" cy="5633814"/>
          </a:xfrm>
          <a:custGeom>
            <a:avLst/>
            <a:gdLst>
              <a:gd name="connsiteX0" fmla="*/ 2603877 w 5207842"/>
              <a:gd name="connsiteY0" fmla="*/ 4 h 5633814"/>
              <a:gd name="connsiteX1" fmla="*/ 5170025 w 5207842"/>
              <a:gd name="connsiteY1" fmla="*/ 2257595 h 5633814"/>
              <a:gd name="connsiteX2" fmla="*/ 4764420 w 5207842"/>
              <a:gd name="connsiteY2" fmla="*/ 5567399 h 5633814"/>
              <a:gd name="connsiteX3" fmla="*/ 4730527 w 5207842"/>
              <a:gd name="connsiteY3" fmla="*/ 5633814 h 5633814"/>
              <a:gd name="connsiteX4" fmla="*/ 1843836 w 5207842"/>
              <a:gd name="connsiteY4" fmla="*/ 5633814 h 5633814"/>
              <a:gd name="connsiteX5" fmla="*/ 1652019 w 5207842"/>
              <a:gd name="connsiteY5" fmla="*/ 5466042 h 5633814"/>
              <a:gd name="connsiteX6" fmla="*/ 12712 w 5207842"/>
              <a:gd name="connsiteY6" fmla="*/ 2776623 h 5633814"/>
              <a:gd name="connsiteX7" fmla="*/ 2338940 w 5207842"/>
              <a:gd name="connsiteY7" fmla="*/ 13557 h 5633814"/>
              <a:gd name="connsiteX8" fmla="*/ 2603877 w 5207842"/>
              <a:gd name="connsiteY8" fmla="*/ 4 h 563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7842" h="5633814">
                <a:moveTo>
                  <a:pt x="2603877" y="4"/>
                </a:moveTo>
                <a:cubicBezTo>
                  <a:pt x="3917085" y="-2412"/>
                  <a:pt x="5040256" y="961385"/>
                  <a:pt x="5170025" y="2257595"/>
                </a:cubicBezTo>
                <a:cubicBezTo>
                  <a:pt x="5260699" y="3164941"/>
                  <a:pt x="5211445" y="4628154"/>
                  <a:pt x="4764420" y="5567399"/>
                </a:cubicBezTo>
                <a:lnTo>
                  <a:pt x="4730527" y="5633814"/>
                </a:lnTo>
                <a:lnTo>
                  <a:pt x="1843836" y="5633814"/>
                </a:lnTo>
                <a:lnTo>
                  <a:pt x="1652019" y="5466042"/>
                </a:lnTo>
                <a:cubicBezTo>
                  <a:pt x="796046" y="4666985"/>
                  <a:pt x="90432" y="3554524"/>
                  <a:pt x="12712" y="2776623"/>
                </a:cubicBezTo>
                <a:cubicBezTo>
                  <a:pt x="-127974" y="1394000"/>
                  <a:pt x="915217" y="156867"/>
                  <a:pt x="2338940" y="13557"/>
                </a:cubicBezTo>
                <a:cubicBezTo>
                  <a:pt x="2427938" y="4620"/>
                  <a:pt x="2516330" y="165"/>
                  <a:pt x="2603877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98B5F4A-9C22-4A32-8328-7DA507C042E4}"/>
              </a:ext>
            </a:extLst>
          </p:cNvPr>
          <p:cNvSpPr/>
          <p:nvPr userDrawn="1"/>
        </p:nvSpPr>
        <p:spPr>
          <a:xfrm>
            <a:off x="2145274" y="2267498"/>
            <a:ext cx="10046727" cy="4590502"/>
          </a:xfrm>
          <a:custGeom>
            <a:avLst/>
            <a:gdLst>
              <a:gd name="connsiteX0" fmla="*/ 5239714 w 7535045"/>
              <a:gd name="connsiteY0" fmla="*/ 1052 h 4590502"/>
              <a:gd name="connsiteX1" fmla="*/ 7497992 w 7535045"/>
              <a:gd name="connsiteY1" fmla="*/ 1104987 h 4590502"/>
              <a:gd name="connsiteX2" fmla="*/ 7535045 w 7535045"/>
              <a:gd name="connsiteY2" fmla="*/ 1186382 h 4590502"/>
              <a:gd name="connsiteX3" fmla="*/ 7535045 w 7535045"/>
              <a:gd name="connsiteY3" fmla="*/ 2862014 h 4590502"/>
              <a:gd name="connsiteX4" fmla="*/ 7496224 w 7535045"/>
              <a:gd name="connsiteY4" fmla="*/ 2956634 h 4590502"/>
              <a:gd name="connsiteX5" fmla="*/ 5921203 w 7535045"/>
              <a:gd name="connsiteY5" fmla="*/ 4479326 h 4590502"/>
              <a:gd name="connsiteX6" fmla="*/ 5700631 w 7535045"/>
              <a:gd name="connsiteY6" fmla="*/ 4590502 h 4590502"/>
              <a:gd name="connsiteX7" fmla="*/ 403214 w 7535045"/>
              <a:gd name="connsiteY7" fmla="*/ 4590502 h 4590502"/>
              <a:gd name="connsiteX8" fmla="*/ 318622 w 7535045"/>
              <a:gd name="connsiteY8" fmla="*/ 4518246 h 4590502"/>
              <a:gd name="connsiteX9" fmla="*/ 96423 w 7535045"/>
              <a:gd name="connsiteY9" fmla="*/ 4208950 h 4590502"/>
              <a:gd name="connsiteX10" fmla="*/ 3441815 w 7535045"/>
              <a:gd name="connsiteY10" fmla="*/ 317993 h 4590502"/>
              <a:gd name="connsiteX11" fmla="*/ 5239714 w 7535045"/>
              <a:gd name="connsiteY11" fmla="*/ 1052 h 45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35045" h="4590502">
                <a:moveTo>
                  <a:pt x="5239714" y="1052"/>
                </a:moveTo>
                <a:cubicBezTo>
                  <a:pt x="6572370" y="-27908"/>
                  <a:pt x="7215683" y="546491"/>
                  <a:pt x="7497992" y="1104987"/>
                </a:cubicBezTo>
                <a:lnTo>
                  <a:pt x="7535045" y="1186382"/>
                </a:lnTo>
                <a:lnTo>
                  <a:pt x="7535045" y="2862014"/>
                </a:lnTo>
                <a:lnTo>
                  <a:pt x="7496224" y="2956634"/>
                </a:lnTo>
                <a:cubicBezTo>
                  <a:pt x="7193799" y="3605441"/>
                  <a:pt x="6594675" y="4112432"/>
                  <a:pt x="5921203" y="4479326"/>
                </a:cubicBezTo>
                <a:lnTo>
                  <a:pt x="5700631" y="4590502"/>
                </a:lnTo>
                <a:lnTo>
                  <a:pt x="403214" y="4590502"/>
                </a:lnTo>
                <a:lnTo>
                  <a:pt x="318622" y="4518246"/>
                </a:lnTo>
                <a:cubicBezTo>
                  <a:pt x="223827" y="4424517"/>
                  <a:pt x="148584" y="4321454"/>
                  <a:pt x="96423" y="4208950"/>
                </a:cubicBezTo>
                <a:cubicBezTo>
                  <a:pt x="-480938" y="2966792"/>
                  <a:pt x="1648770" y="854030"/>
                  <a:pt x="3441815" y="317993"/>
                </a:cubicBezTo>
                <a:cubicBezTo>
                  <a:pt x="4148584" y="106770"/>
                  <a:pt x="4742189" y="11864"/>
                  <a:pt x="5239714" y="1052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C3A4488-F4FB-44FA-B4B4-485C122BB804}"/>
              </a:ext>
            </a:extLst>
          </p:cNvPr>
          <p:cNvSpPr/>
          <p:nvPr userDrawn="1"/>
        </p:nvSpPr>
        <p:spPr>
          <a:xfrm>
            <a:off x="1336747" y="1879260"/>
            <a:ext cx="10120584" cy="4978741"/>
          </a:xfrm>
          <a:custGeom>
            <a:avLst/>
            <a:gdLst>
              <a:gd name="connsiteX0" fmla="*/ 6341668 w 7590438"/>
              <a:gd name="connsiteY0" fmla="*/ 994 h 4978741"/>
              <a:gd name="connsiteX1" fmla="*/ 7590438 w 7590438"/>
              <a:gd name="connsiteY1" fmla="*/ 1946720 h 4978741"/>
              <a:gd name="connsiteX2" fmla="*/ 5527381 w 7590438"/>
              <a:gd name="connsiteY2" fmla="*/ 4927891 h 4978741"/>
              <a:gd name="connsiteX3" fmla="*/ 5417570 w 7590438"/>
              <a:gd name="connsiteY3" fmla="*/ 4978741 h 4978741"/>
              <a:gd name="connsiteX4" fmla="*/ 3171206 w 7590438"/>
              <a:gd name="connsiteY4" fmla="*/ 4978741 h 4978741"/>
              <a:gd name="connsiteX5" fmla="*/ 3031431 w 7590438"/>
              <a:gd name="connsiteY5" fmla="*/ 4927891 h 4978741"/>
              <a:gd name="connsiteX6" fmla="*/ 0 w 7590438"/>
              <a:gd name="connsiteY6" fmla="*/ 1946720 h 4978741"/>
              <a:gd name="connsiteX7" fmla="*/ 4640710 w 7590438"/>
              <a:gd name="connsiteY7" fmla="*/ 508161 h 4978741"/>
              <a:gd name="connsiteX8" fmla="*/ 6341668 w 7590438"/>
              <a:gd name="connsiteY8" fmla="*/ 994 h 497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438" h="4978741">
                <a:moveTo>
                  <a:pt x="6341668" y="994"/>
                </a:moveTo>
                <a:cubicBezTo>
                  <a:pt x="7280836" y="33740"/>
                  <a:pt x="7590438" y="870991"/>
                  <a:pt x="7590438" y="1946720"/>
                </a:cubicBezTo>
                <a:cubicBezTo>
                  <a:pt x="7590438" y="3120243"/>
                  <a:pt x="6651715" y="4374239"/>
                  <a:pt x="5527381" y="4927891"/>
                </a:cubicBezTo>
                <a:lnTo>
                  <a:pt x="5417570" y="4978741"/>
                </a:lnTo>
                <a:lnTo>
                  <a:pt x="3171206" y="4978741"/>
                </a:lnTo>
                <a:lnTo>
                  <a:pt x="3031431" y="4927891"/>
                </a:lnTo>
                <a:cubicBezTo>
                  <a:pt x="1584307" y="4374239"/>
                  <a:pt x="0" y="3120243"/>
                  <a:pt x="0" y="1946720"/>
                </a:cubicBezTo>
                <a:cubicBezTo>
                  <a:pt x="0" y="382024"/>
                  <a:pt x="3262834" y="1223755"/>
                  <a:pt x="4640710" y="508161"/>
                </a:cubicBezTo>
                <a:cubicBezTo>
                  <a:pt x="5357804" y="137446"/>
                  <a:pt x="5914774" y="-13890"/>
                  <a:pt x="6341668" y="99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Figure">
            <a:extLst>
              <a:ext uri="{FF2B5EF4-FFF2-40B4-BE49-F238E27FC236}">
                <a16:creationId xmlns:a16="http://schemas.microsoft.com/office/drawing/2014/main" id="{8AECFF67-532A-4F20-AC24-D67815BECD5D}"/>
              </a:ext>
            </a:extLst>
          </p:cNvPr>
          <p:cNvSpPr/>
          <p:nvPr userDrawn="1"/>
        </p:nvSpPr>
        <p:spPr>
          <a:xfrm>
            <a:off x="689857" y="4935873"/>
            <a:ext cx="1266235" cy="967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7" name="Figure">
            <a:extLst>
              <a:ext uri="{FF2B5EF4-FFF2-40B4-BE49-F238E27FC236}">
                <a16:creationId xmlns:a16="http://schemas.microsoft.com/office/drawing/2014/main" id="{32317ACE-FB5E-4BD1-929E-5C77F188678A}"/>
              </a:ext>
            </a:extLst>
          </p:cNvPr>
          <p:cNvSpPr/>
          <p:nvPr userDrawn="1"/>
        </p:nvSpPr>
        <p:spPr>
          <a:xfrm>
            <a:off x="10587261" y="1491189"/>
            <a:ext cx="874128" cy="624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7687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A9099B8-BC83-41D8-8960-1B3250B51F8C}"/>
              </a:ext>
            </a:extLst>
          </p:cNvPr>
          <p:cNvSpPr/>
          <p:nvPr userDrawn="1"/>
        </p:nvSpPr>
        <p:spPr>
          <a:xfrm>
            <a:off x="3503655" y="1224186"/>
            <a:ext cx="6943789" cy="5633814"/>
          </a:xfrm>
          <a:custGeom>
            <a:avLst/>
            <a:gdLst>
              <a:gd name="connsiteX0" fmla="*/ 2603877 w 5207842"/>
              <a:gd name="connsiteY0" fmla="*/ 4 h 5633814"/>
              <a:gd name="connsiteX1" fmla="*/ 5170025 w 5207842"/>
              <a:gd name="connsiteY1" fmla="*/ 2257595 h 5633814"/>
              <a:gd name="connsiteX2" fmla="*/ 4764420 w 5207842"/>
              <a:gd name="connsiteY2" fmla="*/ 5567399 h 5633814"/>
              <a:gd name="connsiteX3" fmla="*/ 4730527 w 5207842"/>
              <a:gd name="connsiteY3" fmla="*/ 5633814 h 5633814"/>
              <a:gd name="connsiteX4" fmla="*/ 1843836 w 5207842"/>
              <a:gd name="connsiteY4" fmla="*/ 5633814 h 5633814"/>
              <a:gd name="connsiteX5" fmla="*/ 1652019 w 5207842"/>
              <a:gd name="connsiteY5" fmla="*/ 5466042 h 5633814"/>
              <a:gd name="connsiteX6" fmla="*/ 12712 w 5207842"/>
              <a:gd name="connsiteY6" fmla="*/ 2776623 h 5633814"/>
              <a:gd name="connsiteX7" fmla="*/ 2338940 w 5207842"/>
              <a:gd name="connsiteY7" fmla="*/ 13557 h 5633814"/>
              <a:gd name="connsiteX8" fmla="*/ 2603877 w 5207842"/>
              <a:gd name="connsiteY8" fmla="*/ 4 h 563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7842" h="5633814">
                <a:moveTo>
                  <a:pt x="2603877" y="4"/>
                </a:moveTo>
                <a:cubicBezTo>
                  <a:pt x="3917085" y="-2412"/>
                  <a:pt x="5040256" y="961385"/>
                  <a:pt x="5170025" y="2257595"/>
                </a:cubicBezTo>
                <a:cubicBezTo>
                  <a:pt x="5260699" y="3164941"/>
                  <a:pt x="5211445" y="4628154"/>
                  <a:pt x="4764420" y="5567399"/>
                </a:cubicBezTo>
                <a:lnTo>
                  <a:pt x="4730527" y="5633814"/>
                </a:lnTo>
                <a:lnTo>
                  <a:pt x="1843836" y="5633814"/>
                </a:lnTo>
                <a:lnTo>
                  <a:pt x="1652019" y="5466042"/>
                </a:lnTo>
                <a:cubicBezTo>
                  <a:pt x="796046" y="4666985"/>
                  <a:pt x="90432" y="3554524"/>
                  <a:pt x="12712" y="2776623"/>
                </a:cubicBezTo>
                <a:cubicBezTo>
                  <a:pt x="-127974" y="1394000"/>
                  <a:pt x="915217" y="156867"/>
                  <a:pt x="2338940" y="13557"/>
                </a:cubicBezTo>
                <a:cubicBezTo>
                  <a:pt x="2427938" y="4620"/>
                  <a:pt x="2516330" y="165"/>
                  <a:pt x="2603877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26C51BB-701F-461F-9F32-9F76FD688F3D}"/>
              </a:ext>
            </a:extLst>
          </p:cNvPr>
          <p:cNvSpPr/>
          <p:nvPr userDrawn="1"/>
        </p:nvSpPr>
        <p:spPr>
          <a:xfrm>
            <a:off x="2145274" y="2267498"/>
            <a:ext cx="10046727" cy="4590502"/>
          </a:xfrm>
          <a:custGeom>
            <a:avLst/>
            <a:gdLst>
              <a:gd name="connsiteX0" fmla="*/ 5239714 w 7535045"/>
              <a:gd name="connsiteY0" fmla="*/ 1052 h 4590502"/>
              <a:gd name="connsiteX1" fmla="*/ 7497992 w 7535045"/>
              <a:gd name="connsiteY1" fmla="*/ 1104988 h 4590502"/>
              <a:gd name="connsiteX2" fmla="*/ 7535045 w 7535045"/>
              <a:gd name="connsiteY2" fmla="*/ 1186382 h 4590502"/>
              <a:gd name="connsiteX3" fmla="*/ 7535045 w 7535045"/>
              <a:gd name="connsiteY3" fmla="*/ 2862014 h 4590502"/>
              <a:gd name="connsiteX4" fmla="*/ 7496224 w 7535045"/>
              <a:gd name="connsiteY4" fmla="*/ 2956634 h 4590502"/>
              <a:gd name="connsiteX5" fmla="*/ 5921203 w 7535045"/>
              <a:gd name="connsiteY5" fmla="*/ 4479326 h 4590502"/>
              <a:gd name="connsiteX6" fmla="*/ 5700631 w 7535045"/>
              <a:gd name="connsiteY6" fmla="*/ 4590502 h 4590502"/>
              <a:gd name="connsiteX7" fmla="*/ 403214 w 7535045"/>
              <a:gd name="connsiteY7" fmla="*/ 4590502 h 4590502"/>
              <a:gd name="connsiteX8" fmla="*/ 318622 w 7535045"/>
              <a:gd name="connsiteY8" fmla="*/ 4518246 h 4590502"/>
              <a:gd name="connsiteX9" fmla="*/ 96423 w 7535045"/>
              <a:gd name="connsiteY9" fmla="*/ 4208950 h 4590502"/>
              <a:gd name="connsiteX10" fmla="*/ 3441815 w 7535045"/>
              <a:gd name="connsiteY10" fmla="*/ 317993 h 4590502"/>
              <a:gd name="connsiteX11" fmla="*/ 5239714 w 7535045"/>
              <a:gd name="connsiteY11" fmla="*/ 1052 h 45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35045" h="4590502">
                <a:moveTo>
                  <a:pt x="5239714" y="1052"/>
                </a:moveTo>
                <a:cubicBezTo>
                  <a:pt x="6572371" y="-27908"/>
                  <a:pt x="7215683" y="546491"/>
                  <a:pt x="7497992" y="1104988"/>
                </a:cubicBezTo>
                <a:lnTo>
                  <a:pt x="7535045" y="1186382"/>
                </a:lnTo>
                <a:lnTo>
                  <a:pt x="7535045" y="2862014"/>
                </a:lnTo>
                <a:lnTo>
                  <a:pt x="7496224" y="2956634"/>
                </a:lnTo>
                <a:cubicBezTo>
                  <a:pt x="7193799" y="3605441"/>
                  <a:pt x="6594675" y="4112432"/>
                  <a:pt x="5921203" y="4479326"/>
                </a:cubicBezTo>
                <a:lnTo>
                  <a:pt x="5700631" y="4590502"/>
                </a:lnTo>
                <a:lnTo>
                  <a:pt x="403214" y="4590502"/>
                </a:lnTo>
                <a:lnTo>
                  <a:pt x="318622" y="4518246"/>
                </a:lnTo>
                <a:cubicBezTo>
                  <a:pt x="223827" y="4424517"/>
                  <a:pt x="148584" y="4321454"/>
                  <a:pt x="96423" y="4208950"/>
                </a:cubicBezTo>
                <a:cubicBezTo>
                  <a:pt x="-480938" y="2966792"/>
                  <a:pt x="1648770" y="854030"/>
                  <a:pt x="3441815" y="317993"/>
                </a:cubicBezTo>
                <a:cubicBezTo>
                  <a:pt x="4148584" y="106770"/>
                  <a:pt x="4742189" y="11864"/>
                  <a:pt x="5239714" y="1052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8" name="Figure">
            <a:extLst>
              <a:ext uri="{FF2B5EF4-FFF2-40B4-BE49-F238E27FC236}">
                <a16:creationId xmlns:a16="http://schemas.microsoft.com/office/drawing/2014/main" id="{4676B7C6-E6FF-4568-BD8C-71C3B2730C57}"/>
              </a:ext>
            </a:extLst>
          </p:cNvPr>
          <p:cNvSpPr/>
          <p:nvPr userDrawn="1"/>
        </p:nvSpPr>
        <p:spPr>
          <a:xfrm>
            <a:off x="689857" y="4935873"/>
            <a:ext cx="1266235" cy="967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9" name="Figure">
            <a:extLst>
              <a:ext uri="{FF2B5EF4-FFF2-40B4-BE49-F238E27FC236}">
                <a16:creationId xmlns:a16="http://schemas.microsoft.com/office/drawing/2014/main" id="{F6536B3B-36A2-4A00-9B5F-B84F83D2F3FC}"/>
              </a:ext>
            </a:extLst>
          </p:cNvPr>
          <p:cNvSpPr/>
          <p:nvPr userDrawn="1"/>
        </p:nvSpPr>
        <p:spPr>
          <a:xfrm>
            <a:off x="10587261" y="1491189"/>
            <a:ext cx="874128" cy="624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1851" y="43756"/>
            <a:ext cx="10515600" cy="1197687"/>
          </a:xfrm>
        </p:spPr>
        <p:txBody>
          <a:bodyPr anchor="b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1" y="126843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A0565CF-F431-4FCB-BF56-19C96A6F8C09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03B6CA4-DD77-4137-947D-186758031F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6747" y="1879258"/>
            <a:ext cx="10120584" cy="4978742"/>
          </a:xfrm>
          <a:custGeom>
            <a:avLst/>
            <a:gdLst>
              <a:gd name="connsiteX0" fmla="*/ 6341668 w 7590438"/>
              <a:gd name="connsiteY0" fmla="*/ 995 h 4978742"/>
              <a:gd name="connsiteX1" fmla="*/ 7590438 w 7590438"/>
              <a:gd name="connsiteY1" fmla="*/ 1946721 h 4978742"/>
              <a:gd name="connsiteX2" fmla="*/ 5527381 w 7590438"/>
              <a:gd name="connsiteY2" fmla="*/ 4927892 h 4978742"/>
              <a:gd name="connsiteX3" fmla="*/ 5417570 w 7590438"/>
              <a:gd name="connsiteY3" fmla="*/ 4978742 h 4978742"/>
              <a:gd name="connsiteX4" fmla="*/ 3171207 w 7590438"/>
              <a:gd name="connsiteY4" fmla="*/ 4978742 h 4978742"/>
              <a:gd name="connsiteX5" fmla="*/ 3031432 w 7590438"/>
              <a:gd name="connsiteY5" fmla="*/ 4927892 h 4978742"/>
              <a:gd name="connsiteX6" fmla="*/ 0 w 7590438"/>
              <a:gd name="connsiteY6" fmla="*/ 1946721 h 4978742"/>
              <a:gd name="connsiteX7" fmla="*/ 4640710 w 7590438"/>
              <a:gd name="connsiteY7" fmla="*/ 508161 h 4978742"/>
              <a:gd name="connsiteX8" fmla="*/ 6341668 w 7590438"/>
              <a:gd name="connsiteY8" fmla="*/ 995 h 497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438" h="4978742">
                <a:moveTo>
                  <a:pt x="6341668" y="995"/>
                </a:moveTo>
                <a:cubicBezTo>
                  <a:pt x="7280836" y="33741"/>
                  <a:pt x="7590438" y="870992"/>
                  <a:pt x="7590438" y="1946721"/>
                </a:cubicBezTo>
                <a:cubicBezTo>
                  <a:pt x="7590438" y="3120244"/>
                  <a:pt x="6651715" y="4374240"/>
                  <a:pt x="5527381" y="4927892"/>
                </a:cubicBezTo>
                <a:lnTo>
                  <a:pt x="5417570" y="4978742"/>
                </a:lnTo>
                <a:lnTo>
                  <a:pt x="3171207" y="4978742"/>
                </a:lnTo>
                <a:lnTo>
                  <a:pt x="3031432" y="4927892"/>
                </a:lnTo>
                <a:cubicBezTo>
                  <a:pt x="1584307" y="4374240"/>
                  <a:pt x="0" y="3120244"/>
                  <a:pt x="0" y="1946721"/>
                </a:cubicBezTo>
                <a:cubicBezTo>
                  <a:pt x="0" y="382025"/>
                  <a:pt x="3262834" y="1223756"/>
                  <a:pt x="4640710" y="508161"/>
                </a:cubicBezTo>
                <a:cubicBezTo>
                  <a:pt x="5357804" y="137447"/>
                  <a:pt x="5914774" y="-13889"/>
                  <a:pt x="6341668" y="99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lIns="91440" tIns="1645920" rIns="91440" bIns="45720" rtlCol="0" anchor="t">
            <a:noAutofit/>
          </a:bodyPr>
          <a:lstStyle>
            <a:lvl1pPr>
              <a:defRPr lang="en-US" sz="2800"/>
            </a:lvl1pPr>
          </a:lstStyle>
          <a:p>
            <a:pPr marL="228600" lvl="0" indent="-228600" algn="ctr" defTabSz="914400">
              <a:spcBef>
                <a:spcPts val="1000"/>
              </a:spcBef>
              <a:spcAft>
                <a:spcPts val="12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78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05910"/>
            <a:ext cx="10515600" cy="1197687"/>
          </a:xfrm>
        </p:spPr>
        <p:txBody>
          <a:bodyPr anchor="b"/>
          <a:lstStyle>
            <a:lvl1pPr>
              <a:defRPr sz="45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163058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CA96D-C8CF-4902-A6D6-74FBA0262E83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0DC61FD-979C-49D8-8EC8-0414A39C8BCD}"/>
              </a:ext>
            </a:extLst>
          </p:cNvPr>
          <p:cNvSpPr/>
          <p:nvPr userDrawn="1"/>
        </p:nvSpPr>
        <p:spPr>
          <a:xfrm>
            <a:off x="3503655" y="1224186"/>
            <a:ext cx="6943789" cy="5633814"/>
          </a:xfrm>
          <a:custGeom>
            <a:avLst/>
            <a:gdLst>
              <a:gd name="connsiteX0" fmla="*/ 2603877 w 5207842"/>
              <a:gd name="connsiteY0" fmla="*/ 4 h 5633814"/>
              <a:gd name="connsiteX1" fmla="*/ 5170025 w 5207842"/>
              <a:gd name="connsiteY1" fmla="*/ 2257595 h 5633814"/>
              <a:gd name="connsiteX2" fmla="*/ 4764420 w 5207842"/>
              <a:gd name="connsiteY2" fmla="*/ 5567399 h 5633814"/>
              <a:gd name="connsiteX3" fmla="*/ 4730527 w 5207842"/>
              <a:gd name="connsiteY3" fmla="*/ 5633814 h 5633814"/>
              <a:gd name="connsiteX4" fmla="*/ 1843836 w 5207842"/>
              <a:gd name="connsiteY4" fmla="*/ 5633814 h 5633814"/>
              <a:gd name="connsiteX5" fmla="*/ 1652019 w 5207842"/>
              <a:gd name="connsiteY5" fmla="*/ 5466042 h 5633814"/>
              <a:gd name="connsiteX6" fmla="*/ 12712 w 5207842"/>
              <a:gd name="connsiteY6" fmla="*/ 2776623 h 5633814"/>
              <a:gd name="connsiteX7" fmla="*/ 2338940 w 5207842"/>
              <a:gd name="connsiteY7" fmla="*/ 13557 h 5633814"/>
              <a:gd name="connsiteX8" fmla="*/ 2603877 w 5207842"/>
              <a:gd name="connsiteY8" fmla="*/ 4 h 563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7842" h="5633814">
                <a:moveTo>
                  <a:pt x="2603877" y="4"/>
                </a:moveTo>
                <a:cubicBezTo>
                  <a:pt x="3917085" y="-2412"/>
                  <a:pt x="5040256" y="961385"/>
                  <a:pt x="5170025" y="2257595"/>
                </a:cubicBezTo>
                <a:cubicBezTo>
                  <a:pt x="5260699" y="3164941"/>
                  <a:pt x="5211445" y="4628154"/>
                  <a:pt x="4764420" y="5567399"/>
                </a:cubicBezTo>
                <a:lnTo>
                  <a:pt x="4730527" y="5633814"/>
                </a:lnTo>
                <a:lnTo>
                  <a:pt x="1843836" y="5633814"/>
                </a:lnTo>
                <a:lnTo>
                  <a:pt x="1652019" y="5466042"/>
                </a:lnTo>
                <a:cubicBezTo>
                  <a:pt x="796046" y="4666985"/>
                  <a:pt x="90432" y="3554524"/>
                  <a:pt x="12712" y="2776623"/>
                </a:cubicBezTo>
                <a:cubicBezTo>
                  <a:pt x="-127974" y="1394000"/>
                  <a:pt x="915217" y="156867"/>
                  <a:pt x="2338940" y="13557"/>
                </a:cubicBezTo>
                <a:cubicBezTo>
                  <a:pt x="2427938" y="4620"/>
                  <a:pt x="2516330" y="165"/>
                  <a:pt x="2603877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E851E1C-FE07-4902-AB63-0740ED44A82B}"/>
              </a:ext>
            </a:extLst>
          </p:cNvPr>
          <p:cNvSpPr/>
          <p:nvPr userDrawn="1"/>
        </p:nvSpPr>
        <p:spPr>
          <a:xfrm>
            <a:off x="2145274" y="2267498"/>
            <a:ext cx="10046727" cy="4590502"/>
          </a:xfrm>
          <a:custGeom>
            <a:avLst/>
            <a:gdLst>
              <a:gd name="connsiteX0" fmla="*/ 5239714 w 7535045"/>
              <a:gd name="connsiteY0" fmla="*/ 1052 h 4590502"/>
              <a:gd name="connsiteX1" fmla="*/ 7497992 w 7535045"/>
              <a:gd name="connsiteY1" fmla="*/ 1104987 h 4590502"/>
              <a:gd name="connsiteX2" fmla="*/ 7535045 w 7535045"/>
              <a:gd name="connsiteY2" fmla="*/ 1186382 h 4590502"/>
              <a:gd name="connsiteX3" fmla="*/ 7535045 w 7535045"/>
              <a:gd name="connsiteY3" fmla="*/ 2862014 h 4590502"/>
              <a:gd name="connsiteX4" fmla="*/ 7496224 w 7535045"/>
              <a:gd name="connsiteY4" fmla="*/ 2956634 h 4590502"/>
              <a:gd name="connsiteX5" fmla="*/ 5921203 w 7535045"/>
              <a:gd name="connsiteY5" fmla="*/ 4479326 h 4590502"/>
              <a:gd name="connsiteX6" fmla="*/ 5700631 w 7535045"/>
              <a:gd name="connsiteY6" fmla="*/ 4590502 h 4590502"/>
              <a:gd name="connsiteX7" fmla="*/ 403214 w 7535045"/>
              <a:gd name="connsiteY7" fmla="*/ 4590502 h 4590502"/>
              <a:gd name="connsiteX8" fmla="*/ 318622 w 7535045"/>
              <a:gd name="connsiteY8" fmla="*/ 4518246 h 4590502"/>
              <a:gd name="connsiteX9" fmla="*/ 96423 w 7535045"/>
              <a:gd name="connsiteY9" fmla="*/ 4208950 h 4590502"/>
              <a:gd name="connsiteX10" fmla="*/ 3441815 w 7535045"/>
              <a:gd name="connsiteY10" fmla="*/ 317993 h 4590502"/>
              <a:gd name="connsiteX11" fmla="*/ 5239714 w 7535045"/>
              <a:gd name="connsiteY11" fmla="*/ 1052 h 459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35045" h="4590502">
                <a:moveTo>
                  <a:pt x="5239714" y="1052"/>
                </a:moveTo>
                <a:cubicBezTo>
                  <a:pt x="6572370" y="-27908"/>
                  <a:pt x="7215683" y="546491"/>
                  <a:pt x="7497992" y="1104987"/>
                </a:cubicBezTo>
                <a:lnTo>
                  <a:pt x="7535045" y="1186382"/>
                </a:lnTo>
                <a:lnTo>
                  <a:pt x="7535045" y="2862014"/>
                </a:lnTo>
                <a:lnTo>
                  <a:pt x="7496224" y="2956634"/>
                </a:lnTo>
                <a:cubicBezTo>
                  <a:pt x="7193799" y="3605441"/>
                  <a:pt x="6594675" y="4112432"/>
                  <a:pt x="5921203" y="4479326"/>
                </a:cubicBezTo>
                <a:lnTo>
                  <a:pt x="5700631" y="4590502"/>
                </a:lnTo>
                <a:lnTo>
                  <a:pt x="403214" y="4590502"/>
                </a:lnTo>
                <a:lnTo>
                  <a:pt x="318622" y="4518246"/>
                </a:lnTo>
                <a:cubicBezTo>
                  <a:pt x="223827" y="4424517"/>
                  <a:pt x="148584" y="4321454"/>
                  <a:pt x="96423" y="4208950"/>
                </a:cubicBezTo>
                <a:cubicBezTo>
                  <a:pt x="-480938" y="2966792"/>
                  <a:pt x="1648770" y="854030"/>
                  <a:pt x="3441815" y="317993"/>
                </a:cubicBezTo>
                <a:cubicBezTo>
                  <a:pt x="4148584" y="106770"/>
                  <a:pt x="4742189" y="11864"/>
                  <a:pt x="5239714" y="1052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089CEF4D-F0BB-4C65-98B7-96ACEADE2230}"/>
              </a:ext>
            </a:extLst>
          </p:cNvPr>
          <p:cNvSpPr/>
          <p:nvPr userDrawn="1"/>
        </p:nvSpPr>
        <p:spPr>
          <a:xfrm>
            <a:off x="689857" y="4935873"/>
            <a:ext cx="1266235" cy="967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igure">
            <a:extLst>
              <a:ext uri="{FF2B5EF4-FFF2-40B4-BE49-F238E27FC236}">
                <a16:creationId xmlns:a16="http://schemas.microsoft.com/office/drawing/2014/main" id="{84E9059E-DF0A-413A-BE8D-4A3C7D3C4992}"/>
              </a:ext>
            </a:extLst>
          </p:cNvPr>
          <p:cNvSpPr/>
          <p:nvPr userDrawn="1"/>
        </p:nvSpPr>
        <p:spPr>
          <a:xfrm>
            <a:off x="10587261" y="1491189"/>
            <a:ext cx="874128" cy="624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74065CF-E03F-47A0-BA69-8273B1F3FB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6747" y="1879258"/>
            <a:ext cx="10120584" cy="4978742"/>
          </a:xfrm>
          <a:custGeom>
            <a:avLst/>
            <a:gdLst>
              <a:gd name="connsiteX0" fmla="*/ 6341668 w 7590438"/>
              <a:gd name="connsiteY0" fmla="*/ 995 h 4978742"/>
              <a:gd name="connsiteX1" fmla="*/ 7590438 w 7590438"/>
              <a:gd name="connsiteY1" fmla="*/ 1946721 h 4978742"/>
              <a:gd name="connsiteX2" fmla="*/ 5527381 w 7590438"/>
              <a:gd name="connsiteY2" fmla="*/ 4927892 h 4978742"/>
              <a:gd name="connsiteX3" fmla="*/ 5417570 w 7590438"/>
              <a:gd name="connsiteY3" fmla="*/ 4978742 h 4978742"/>
              <a:gd name="connsiteX4" fmla="*/ 3171207 w 7590438"/>
              <a:gd name="connsiteY4" fmla="*/ 4978742 h 4978742"/>
              <a:gd name="connsiteX5" fmla="*/ 3031432 w 7590438"/>
              <a:gd name="connsiteY5" fmla="*/ 4927892 h 4978742"/>
              <a:gd name="connsiteX6" fmla="*/ 0 w 7590438"/>
              <a:gd name="connsiteY6" fmla="*/ 1946721 h 4978742"/>
              <a:gd name="connsiteX7" fmla="*/ 4640710 w 7590438"/>
              <a:gd name="connsiteY7" fmla="*/ 508161 h 4978742"/>
              <a:gd name="connsiteX8" fmla="*/ 6341668 w 7590438"/>
              <a:gd name="connsiteY8" fmla="*/ 995 h 497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438" h="4978742">
                <a:moveTo>
                  <a:pt x="6341668" y="995"/>
                </a:moveTo>
                <a:cubicBezTo>
                  <a:pt x="7280836" y="33741"/>
                  <a:pt x="7590438" y="870992"/>
                  <a:pt x="7590438" y="1946721"/>
                </a:cubicBezTo>
                <a:cubicBezTo>
                  <a:pt x="7590438" y="3120244"/>
                  <a:pt x="6651715" y="4374240"/>
                  <a:pt x="5527381" y="4927892"/>
                </a:cubicBezTo>
                <a:lnTo>
                  <a:pt x="5417570" y="4978742"/>
                </a:lnTo>
                <a:lnTo>
                  <a:pt x="3171207" y="4978742"/>
                </a:lnTo>
                <a:lnTo>
                  <a:pt x="3031432" y="4927892"/>
                </a:lnTo>
                <a:cubicBezTo>
                  <a:pt x="1584307" y="4374240"/>
                  <a:pt x="0" y="3120244"/>
                  <a:pt x="0" y="1946721"/>
                </a:cubicBezTo>
                <a:cubicBezTo>
                  <a:pt x="0" y="382025"/>
                  <a:pt x="3262834" y="1223756"/>
                  <a:pt x="4640710" y="508161"/>
                </a:cubicBezTo>
                <a:cubicBezTo>
                  <a:pt x="5357804" y="137447"/>
                  <a:pt x="5914774" y="-13889"/>
                  <a:pt x="6341668" y="995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vert="horz" wrap="square" lIns="91440" tIns="1645920" rIns="91440" bIns="45720" rtlCol="0" anchor="t">
            <a:noAutofit/>
          </a:bodyPr>
          <a:lstStyle>
            <a:lvl1pPr>
              <a:defRPr lang="en-US" sz="2800"/>
            </a:lvl1pPr>
          </a:lstStyle>
          <a:p>
            <a:pPr marL="228600" lvl="0" indent="-228600" algn="ctr" defTabSz="914400">
              <a:spcBef>
                <a:spcPts val="1000"/>
              </a:spcBef>
              <a:spcAft>
                <a:spcPts val="12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79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BC6E09C-1B3F-41EF-B8FF-9238FF1C5ACA}"/>
              </a:ext>
            </a:extLst>
          </p:cNvPr>
          <p:cNvSpPr/>
          <p:nvPr userDrawn="1"/>
        </p:nvSpPr>
        <p:spPr>
          <a:xfrm>
            <a:off x="225453" y="1050969"/>
            <a:ext cx="11966547" cy="5807033"/>
          </a:xfrm>
          <a:custGeom>
            <a:avLst/>
            <a:gdLst>
              <a:gd name="connsiteX0" fmla="*/ 7194434 w 8974910"/>
              <a:gd name="connsiteY0" fmla="*/ 705 h 5807033"/>
              <a:gd name="connsiteX1" fmla="*/ 8881036 w 8974910"/>
              <a:gd name="connsiteY1" fmla="*/ 375319 h 5807033"/>
              <a:gd name="connsiteX2" fmla="*/ 8974910 w 8974910"/>
              <a:gd name="connsiteY2" fmla="*/ 426432 h 5807033"/>
              <a:gd name="connsiteX3" fmla="*/ 8974910 w 8974910"/>
              <a:gd name="connsiteY3" fmla="*/ 5220352 h 5807033"/>
              <a:gd name="connsiteX4" fmla="*/ 8963281 w 8974910"/>
              <a:gd name="connsiteY4" fmla="*/ 5230884 h 5807033"/>
              <a:gd name="connsiteX5" fmla="*/ 8306503 w 8974910"/>
              <a:gd name="connsiteY5" fmla="*/ 5715951 h 5807033"/>
              <a:gd name="connsiteX6" fmla="*/ 8152171 w 8974910"/>
              <a:gd name="connsiteY6" fmla="*/ 5807033 h 5807033"/>
              <a:gd name="connsiteX7" fmla="*/ 246528 w 8974910"/>
              <a:gd name="connsiteY7" fmla="*/ 5807033 h 5807033"/>
              <a:gd name="connsiteX8" fmla="*/ 186184 w 8974910"/>
              <a:gd name="connsiteY8" fmla="*/ 5714765 h 5807033"/>
              <a:gd name="connsiteX9" fmla="*/ 128400 w 8974910"/>
              <a:gd name="connsiteY9" fmla="*/ 5604760 h 5807033"/>
              <a:gd name="connsiteX10" fmla="*/ 4583223 w 8974910"/>
              <a:gd name="connsiteY10" fmla="*/ 423448 h 5807033"/>
              <a:gd name="connsiteX11" fmla="*/ 6977357 w 8974910"/>
              <a:gd name="connsiteY11" fmla="*/ 1400 h 5807033"/>
              <a:gd name="connsiteX12" fmla="*/ 7194434 w 8974910"/>
              <a:gd name="connsiteY12" fmla="*/ 705 h 580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74910" h="5807033">
                <a:moveTo>
                  <a:pt x="7194434" y="705"/>
                </a:moveTo>
                <a:cubicBezTo>
                  <a:pt x="7902295" y="11938"/>
                  <a:pt x="8453953" y="156693"/>
                  <a:pt x="8881036" y="375319"/>
                </a:cubicBezTo>
                <a:lnTo>
                  <a:pt x="8974910" y="426432"/>
                </a:lnTo>
                <a:lnTo>
                  <a:pt x="8974910" y="5220352"/>
                </a:lnTo>
                <a:lnTo>
                  <a:pt x="8963281" y="5230884"/>
                </a:lnTo>
                <a:cubicBezTo>
                  <a:pt x="8758911" y="5406230"/>
                  <a:pt x="8538043" y="5567904"/>
                  <a:pt x="8306503" y="5715951"/>
                </a:cubicBezTo>
                <a:lnTo>
                  <a:pt x="8152171" y="5807033"/>
                </a:lnTo>
                <a:lnTo>
                  <a:pt x="246528" y="5807033"/>
                </a:lnTo>
                <a:lnTo>
                  <a:pt x="186184" y="5714765"/>
                </a:lnTo>
                <a:cubicBezTo>
                  <a:pt x="165051" y="5678881"/>
                  <a:pt x="145765" y="5642213"/>
                  <a:pt x="128400" y="5604760"/>
                </a:cubicBezTo>
                <a:cubicBezTo>
                  <a:pt x="-640431" y="3950666"/>
                  <a:pt x="2195551" y="1137250"/>
                  <a:pt x="4583223" y="423448"/>
                </a:cubicBezTo>
                <a:cubicBezTo>
                  <a:pt x="5524377" y="142177"/>
                  <a:pt x="6314838" y="15797"/>
                  <a:pt x="6977357" y="1400"/>
                </a:cubicBezTo>
                <a:cubicBezTo>
                  <a:pt x="7051299" y="-207"/>
                  <a:pt x="7123647" y="-419"/>
                  <a:pt x="7194434" y="705"/>
                </a:cubicBezTo>
                <a:close/>
              </a:path>
            </a:pathLst>
          </a:custGeom>
          <a:solidFill>
            <a:srgbClr val="8DB1C4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48DE288-DF42-48FB-8914-2D6F43EDE8AA}"/>
              </a:ext>
            </a:extLst>
          </p:cNvPr>
          <p:cNvSpPr/>
          <p:nvPr userDrawn="1"/>
        </p:nvSpPr>
        <p:spPr>
          <a:xfrm>
            <a:off x="1" y="533976"/>
            <a:ext cx="12192001" cy="6324024"/>
          </a:xfrm>
          <a:custGeom>
            <a:avLst/>
            <a:gdLst>
              <a:gd name="connsiteX0" fmla="*/ 7806349 w 9144001"/>
              <a:gd name="connsiteY0" fmla="*/ 1324 h 6324024"/>
              <a:gd name="connsiteX1" fmla="*/ 9106782 w 9144001"/>
              <a:gd name="connsiteY1" fmla="*/ 775992 h 6324024"/>
              <a:gd name="connsiteX2" fmla="*/ 9144001 w 9144001"/>
              <a:gd name="connsiteY2" fmla="*/ 851077 h 6324024"/>
              <a:gd name="connsiteX3" fmla="*/ 9144001 w 9144001"/>
              <a:gd name="connsiteY3" fmla="*/ 4028565 h 6324024"/>
              <a:gd name="connsiteX4" fmla="*/ 9100919 w 9144001"/>
              <a:gd name="connsiteY4" fmla="*/ 4128469 h 6324024"/>
              <a:gd name="connsiteX5" fmla="*/ 7269925 w 9144001"/>
              <a:gd name="connsiteY5" fmla="*/ 6243966 h 6324024"/>
              <a:gd name="connsiteX6" fmla="*/ 7145095 w 9144001"/>
              <a:gd name="connsiteY6" fmla="*/ 6324024 h 6324024"/>
              <a:gd name="connsiteX7" fmla="*/ 2840405 w 9144001"/>
              <a:gd name="connsiteY7" fmla="*/ 6324024 h 6324024"/>
              <a:gd name="connsiteX8" fmla="*/ 2671618 w 9144001"/>
              <a:gd name="connsiteY8" fmla="*/ 6243966 h 6324024"/>
              <a:gd name="connsiteX9" fmla="*/ 160501 w 9144001"/>
              <a:gd name="connsiteY9" fmla="*/ 4375751 h 6324024"/>
              <a:gd name="connsiteX10" fmla="*/ 0 w 9144001"/>
              <a:gd name="connsiteY10" fmla="*/ 4175762 h 6324024"/>
              <a:gd name="connsiteX11" fmla="*/ 0 w 9144001"/>
              <a:gd name="connsiteY11" fmla="*/ 1584310 h 6324024"/>
              <a:gd name="connsiteX12" fmla="*/ 69156 w 9144001"/>
              <a:gd name="connsiteY12" fmla="*/ 1547978 h 6324024"/>
              <a:gd name="connsiteX13" fmla="*/ 5541303 w 9144001"/>
              <a:gd name="connsiteY13" fmla="*/ 676681 h 6324024"/>
              <a:gd name="connsiteX14" fmla="*/ 7806349 w 9144001"/>
              <a:gd name="connsiteY14" fmla="*/ 1324 h 632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44001" h="6324024">
                <a:moveTo>
                  <a:pt x="7806349" y="1324"/>
                </a:moveTo>
                <a:cubicBezTo>
                  <a:pt x="8431661" y="23127"/>
                  <a:pt x="8847385" y="312755"/>
                  <a:pt x="9106782" y="775992"/>
                </a:cubicBezTo>
                <a:lnTo>
                  <a:pt x="9144001" y="851077"/>
                </a:lnTo>
                <a:lnTo>
                  <a:pt x="9144001" y="4028565"/>
                </a:lnTo>
                <a:lnTo>
                  <a:pt x="9100919" y="4128469"/>
                </a:lnTo>
                <a:cubicBezTo>
                  <a:pt x="8711348" y="4960307"/>
                  <a:pt x="8046342" y="5722158"/>
                  <a:pt x="7269925" y="6243966"/>
                </a:cubicBezTo>
                <a:lnTo>
                  <a:pt x="7145095" y="6324024"/>
                </a:lnTo>
                <a:lnTo>
                  <a:pt x="2840405" y="6324024"/>
                </a:lnTo>
                <a:lnTo>
                  <a:pt x="2671618" y="6243966"/>
                </a:lnTo>
                <a:cubicBezTo>
                  <a:pt x="1718308" y="5774339"/>
                  <a:pt x="790161" y="5110277"/>
                  <a:pt x="160501" y="4375751"/>
                </a:cubicBezTo>
                <a:lnTo>
                  <a:pt x="0" y="4175762"/>
                </a:lnTo>
                <a:lnTo>
                  <a:pt x="0" y="1584310"/>
                </a:lnTo>
                <a:lnTo>
                  <a:pt x="69156" y="1547978"/>
                </a:lnTo>
                <a:cubicBezTo>
                  <a:pt x="1377162" y="939540"/>
                  <a:pt x="4165189" y="1391361"/>
                  <a:pt x="5541303" y="676681"/>
                </a:cubicBezTo>
                <a:cubicBezTo>
                  <a:pt x="6496207" y="183027"/>
                  <a:pt x="7237884" y="-18496"/>
                  <a:pt x="7806349" y="13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defTabSz="914354"/>
            <a:endParaRPr sz="1800" noProof="0">
              <a:solidFill>
                <a:schemeClr val="lt1"/>
              </a:solidFill>
              <a:sym typeface="Gill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983432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9327" y="5880905"/>
            <a:ext cx="5853392" cy="64782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FF3F6D7-C110-4F22-8428-D23AE0955F50}" type="datetime1">
              <a:rPr lang="en-US" smtClean="0"/>
              <a:t>14-Aug-20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igure">
            <a:extLst>
              <a:ext uri="{FF2B5EF4-FFF2-40B4-BE49-F238E27FC236}">
                <a16:creationId xmlns:a16="http://schemas.microsoft.com/office/drawing/2014/main" id="{8CB5020E-B4C6-4C2A-BA90-7D9058074F04}"/>
              </a:ext>
            </a:extLst>
          </p:cNvPr>
          <p:cNvSpPr/>
          <p:nvPr userDrawn="1"/>
        </p:nvSpPr>
        <p:spPr>
          <a:xfrm>
            <a:off x="704033" y="1195730"/>
            <a:ext cx="1399137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9" name="Figure">
            <a:extLst>
              <a:ext uri="{FF2B5EF4-FFF2-40B4-BE49-F238E27FC236}">
                <a16:creationId xmlns:a16="http://schemas.microsoft.com/office/drawing/2014/main" id="{31E7F817-FD4F-4860-95C4-D7FB475A1928}"/>
              </a:ext>
            </a:extLst>
          </p:cNvPr>
          <p:cNvSpPr/>
          <p:nvPr userDrawn="1"/>
        </p:nvSpPr>
        <p:spPr>
          <a:xfrm rot="10800000">
            <a:off x="2283044" y="1217978"/>
            <a:ext cx="965875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48991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5552183" cy="2852737"/>
          </a:xfrm>
        </p:spPr>
        <p:txBody>
          <a:bodyPr lIns="0" anchor="b">
            <a:noAutofit/>
          </a:bodyPr>
          <a:lstStyle>
            <a:lvl1pPr>
              <a:defRPr sz="9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CCC8-9972-43CC-9ECF-A9B6B2F4FECC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B50C27-B96C-471F-8A4F-8EA99226D091}"/>
              </a:ext>
            </a:extLst>
          </p:cNvPr>
          <p:cNvSpPr/>
          <p:nvPr userDrawn="1"/>
        </p:nvSpPr>
        <p:spPr>
          <a:xfrm>
            <a:off x="7022083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A972244-A305-408D-90FE-83B186996CB7}"/>
              </a:ext>
            </a:extLst>
          </p:cNvPr>
          <p:cNvSpPr/>
          <p:nvPr userDrawn="1"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CA3CBCDC-EF5A-4084-8DFD-1DB2BE33CE5F}"/>
              </a:ext>
            </a:extLst>
          </p:cNvPr>
          <p:cNvSpPr/>
          <p:nvPr userDrawn="1"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CBA5B0F5-B526-43E9-945F-1DCD58CD4B91}"/>
              </a:ext>
            </a:extLst>
          </p:cNvPr>
          <p:cNvSpPr/>
          <p:nvPr userDrawn="1"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766EB2-23C9-4FE5-8DE1-0B0CC43E770F}"/>
              </a:ext>
            </a:extLst>
          </p:cNvPr>
          <p:cNvSpPr/>
          <p:nvPr userDrawn="1"/>
        </p:nvSpPr>
        <p:spPr>
          <a:xfrm>
            <a:off x="4919151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143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17E-E720-4D84-BB8A-A316E0867128}" type="datetime1">
              <a:rPr lang="en-US" smtClean="0"/>
              <a:t>14-Aug-20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56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58ABA4D-AA96-41C9-9968-EC1A8F304A36}"/>
              </a:ext>
            </a:extLst>
          </p:cNvPr>
          <p:cNvGrpSpPr/>
          <p:nvPr userDrawn="1"/>
        </p:nvGrpSpPr>
        <p:grpSpPr>
          <a:xfrm>
            <a:off x="51011" y="2"/>
            <a:ext cx="2613400" cy="1482171"/>
            <a:chOff x="38258" y="1"/>
            <a:chExt cx="1960050" cy="1482171"/>
          </a:xfrm>
        </p:grpSpPr>
        <p:sp>
          <p:nvSpPr>
            <p:cNvPr id="13" name="Figure">
              <a:extLst>
                <a:ext uri="{FF2B5EF4-FFF2-40B4-BE49-F238E27FC236}">
                  <a16:creationId xmlns:a16="http://schemas.microsoft.com/office/drawing/2014/main" id="{47EBFB5B-7C0F-4A77-851F-48485ED551BC}"/>
                </a:ext>
              </a:extLst>
            </p:cNvPr>
            <p:cNvSpPr/>
            <p:nvPr userDrawn="1"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007D920C-231C-4FC5-8B68-00B94BCD4A47}"/>
                </a:ext>
              </a:extLst>
            </p:cNvPr>
            <p:cNvSpPr/>
            <p:nvPr userDrawn="1"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0" name="Figure">
              <a:extLst>
                <a:ext uri="{FF2B5EF4-FFF2-40B4-BE49-F238E27FC236}">
                  <a16:creationId xmlns:a16="http://schemas.microsoft.com/office/drawing/2014/main" id="{A4C9F44D-D832-4CA5-A26B-90C9BA487C2E}"/>
                </a:ext>
              </a:extLst>
            </p:cNvPr>
            <p:cNvSpPr/>
            <p:nvPr userDrawn="1"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D6F654-DE12-48BB-B64A-4AF7F4AA4D91}"/>
                </a:ext>
              </a:extLst>
            </p:cNvPr>
            <p:cNvSpPr/>
            <p:nvPr userDrawn="1"/>
          </p:nvSpPr>
          <p:spPr>
            <a:xfrm>
              <a:off x="1200471" y="1"/>
              <a:ext cx="316203" cy="166565"/>
            </a:xfrm>
            <a:custGeom>
              <a:avLst/>
              <a:gdLst>
                <a:gd name="connsiteX0" fmla="*/ 37390 w 316203"/>
                <a:gd name="connsiteY0" fmla="*/ 0 h 166565"/>
                <a:gd name="connsiteX1" fmla="*/ 312226 w 316203"/>
                <a:gd name="connsiteY1" fmla="*/ 0 h 166565"/>
                <a:gd name="connsiteX2" fmla="*/ 316203 w 316203"/>
                <a:gd name="connsiteY2" fmla="*/ 45183 h 166565"/>
                <a:gd name="connsiteX3" fmla="*/ 288596 w 316203"/>
                <a:gd name="connsiteY3" fmla="*/ 100259 h 166565"/>
                <a:gd name="connsiteX4" fmla="*/ 21569 w 316203"/>
                <a:gd name="connsiteY4" fmla="*/ 146208 h 166565"/>
                <a:gd name="connsiteX5" fmla="*/ 3389 w 316203"/>
                <a:gd name="connsiteY5" fmla="*/ 60535 h 16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203" h="166565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igure">
              <a:extLst>
                <a:ext uri="{FF2B5EF4-FFF2-40B4-BE49-F238E27FC236}">
                  <a16:creationId xmlns:a16="http://schemas.microsoft.com/office/drawing/2014/main" id="{41FC2B7D-9C1B-4198-B4DE-CFB6BD4754D3}"/>
                </a:ext>
              </a:extLst>
            </p:cNvPr>
            <p:cNvSpPr/>
            <p:nvPr userDrawn="1"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4" name="Figure">
              <a:extLst>
                <a:ext uri="{FF2B5EF4-FFF2-40B4-BE49-F238E27FC236}">
                  <a16:creationId xmlns:a16="http://schemas.microsoft.com/office/drawing/2014/main" id="{64E60097-CCC4-4415-9FB2-907ED9556A47}"/>
                </a:ext>
              </a:extLst>
            </p:cNvPr>
            <p:cNvSpPr/>
            <p:nvPr userDrawn="1"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2" y="136527"/>
            <a:ext cx="8428529" cy="113223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7729-CBA5-49F2-A615-0A49EC669471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4" y="141289"/>
            <a:ext cx="1163047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0" b="1">
                <a:ea typeface="+mj-ea"/>
                <a:cs typeface="+mj-cs"/>
              </a:defRPr>
            </a:lvl1pPr>
          </a:lstStyle>
          <a:p>
            <a:pPr marL="171450" lvl="0" indent="-17145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53009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69DF-744A-4C5B-9DBA-97A2FCE447CA}" type="datetime1">
              <a:rPr lang="en-US" smtClean="0"/>
              <a:t>14-Aug-20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44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1BBCB-449A-4FB1-9AB6-01A6A9127CA9}" type="datetime1">
              <a:rPr lang="en-US" smtClean="0"/>
              <a:t>14-Aug-20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48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DC1D-270F-4A93-8FEE-1594D44AABEF}" type="datetime1">
              <a:rPr lang="en-US" smtClean="0"/>
              <a:t>14-Aug-20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786D5F6E-5395-48F5-A010-70938A698A09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2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2CFBFD-078F-46CF-B89A-80455E04CC8C}"/>
              </a:ext>
            </a:extLst>
          </p:cNvPr>
          <p:cNvGrpSpPr/>
          <p:nvPr userDrawn="1"/>
        </p:nvGrpSpPr>
        <p:grpSpPr>
          <a:xfrm>
            <a:off x="263559" y="114054"/>
            <a:ext cx="10813743" cy="6629895"/>
            <a:chOff x="1921112" y="114053"/>
            <a:chExt cx="8110307" cy="6629895"/>
          </a:xfrm>
        </p:grpSpPr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3775212E-68E8-48EA-9CD8-4375E7F97829}"/>
                </a:ext>
              </a:extLst>
            </p:cNvPr>
            <p:cNvSpPr/>
            <p:nvPr userDrawn="1"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Figure">
              <a:extLst>
                <a:ext uri="{FF2B5EF4-FFF2-40B4-BE49-F238E27FC236}">
                  <a16:creationId xmlns:a16="http://schemas.microsoft.com/office/drawing/2014/main" id="{9266A2D6-572A-4FFB-87C7-3B74291C6BE6}"/>
                </a:ext>
              </a:extLst>
            </p:cNvPr>
            <p:cNvSpPr/>
            <p:nvPr userDrawn="1"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6" name="Figure">
              <a:extLst>
                <a:ext uri="{FF2B5EF4-FFF2-40B4-BE49-F238E27FC236}">
                  <a16:creationId xmlns:a16="http://schemas.microsoft.com/office/drawing/2014/main" id="{1DC574F3-A60C-404E-83B1-315DDE56B489}"/>
                </a:ext>
              </a:extLst>
            </p:cNvPr>
            <p:cNvSpPr/>
            <p:nvPr userDrawn="1"/>
          </p:nvSpPr>
          <p:spPr>
            <a:xfrm>
              <a:off x="2368461" y="1388997"/>
              <a:ext cx="6998772" cy="481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968D71C5-74D9-42A6-A59B-1112D89801F5}"/>
                </a:ext>
              </a:extLst>
            </p:cNvPr>
            <p:cNvSpPr/>
            <p:nvPr userDrawn="1"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8" name="Figure">
              <a:extLst>
                <a:ext uri="{FF2B5EF4-FFF2-40B4-BE49-F238E27FC236}">
                  <a16:creationId xmlns:a16="http://schemas.microsoft.com/office/drawing/2014/main" id="{84F39031-09C1-41F7-B020-01181D890891}"/>
                </a:ext>
              </a:extLst>
            </p:cNvPr>
            <p:cNvSpPr/>
            <p:nvPr userDrawn="1"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9" name="Figure">
              <a:extLst>
                <a:ext uri="{FF2B5EF4-FFF2-40B4-BE49-F238E27FC236}">
                  <a16:creationId xmlns:a16="http://schemas.microsoft.com/office/drawing/2014/main" id="{057374AB-D878-4361-8464-D856CF507241}"/>
                </a:ext>
              </a:extLst>
            </p:cNvPr>
            <p:cNvSpPr/>
            <p:nvPr userDrawn="1"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DD5F3466-D89A-4CDA-87BE-31785CFD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371" y="2072667"/>
            <a:ext cx="6677259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442DEDC-1F23-4F4C-B36C-16B96284F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371" y="4552342"/>
            <a:ext cx="667725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20652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B4F5-6ECB-4D92-A653-25B581A1AB39}" type="datetime1">
              <a:rPr lang="en-US" smtClean="0"/>
              <a:t>14-Aug-20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62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130E8-FAE1-4D30-A64F-4E6F8383D8E2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73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FA8D-82E9-4200-A7D1-F3B3F7821FA5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6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ocket - Title Slide Blue">
    <p:bg>
      <p:bgPr>
        <a:solidFill>
          <a:srgbClr val="0DA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32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9565-DBDE-4B74-8B60-2A6EC0528DC7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6776A-8FB8-47CA-9A32-EE19BC1E9E5D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0" y="4678846"/>
            <a:ext cx="12192000" cy="2179154"/>
            <a:chOff x="-467413" y="4678846"/>
            <a:chExt cx="9611413" cy="2179154"/>
          </a:xfrm>
        </p:grpSpPr>
        <p:sp>
          <p:nvSpPr>
            <p:cNvPr id="7" name="Freeform 6"/>
            <p:cNvSpPr/>
            <p:nvPr userDrawn="1"/>
          </p:nvSpPr>
          <p:spPr>
            <a:xfrm>
              <a:off x="-91546" y="4678846"/>
              <a:ext cx="9235546" cy="2179154"/>
            </a:xfrm>
            <a:custGeom>
              <a:avLst/>
              <a:gdLst>
                <a:gd name="connsiteX0" fmla="*/ 532885 w 11711288"/>
                <a:gd name="connsiteY0" fmla="*/ 1445270 h 2600767"/>
                <a:gd name="connsiteX1" fmla="*/ 1065770 w 11711288"/>
                <a:gd name="connsiteY1" fmla="*/ 1958510 h 2600767"/>
                <a:gd name="connsiteX2" fmla="*/ 532885 w 11711288"/>
                <a:gd name="connsiteY2" fmla="*/ 2471750 h 2600767"/>
                <a:gd name="connsiteX3" fmla="*/ 0 w 11711288"/>
                <a:gd name="connsiteY3" fmla="*/ 1958510 h 2600767"/>
                <a:gd name="connsiteX4" fmla="*/ 532885 w 11711288"/>
                <a:gd name="connsiteY4" fmla="*/ 1445270 h 2600767"/>
                <a:gd name="connsiteX5" fmla="*/ 10394040 w 11711288"/>
                <a:gd name="connsiteY5" fmla="*/ 0 h 2600767"/>
                <a:gd name="connsiteX6" fmla="*/ 11087382 w 11711288"/>
                <a:gd name="connsiteY6" fmla="*/ 442635 h 2600767"/>
                <a:gd name="connsiteX7" fmla="*/ 11122847 w 11711288"/>
                <a:gd name="connsiteY7" fmla="*/ 552674 h 2600767"/>
                <a:gd name="connsiteX8" fmla="*/ 11169364 w 11711288"/>
                <a:gd name="connsiteY8" fmla="*/ 528356 h 2600767"/>
                <a:gd name="connsiteX9" fmla="*/ 11389302 w 11711288"/>
                <a:gd name="connsiteY9" fmla="*/ 485590 h 2600767"/>
                <a:gd name="connsiteX10" fmla="*/ 11705219 w 11711288"/>
                <a:gd name="connsiteY10" fmla="*/ 578532 h 2600767"/>
                <a:gd name="connsiteX11" fmla="*/ 11711288 w 11711288"/>
                <a:gd name="connsiteY11" fmla="*/ 583355 h 2600767"/>
                <a:gd name="connsiteX12" fmla="*/ 11711288 w 11711288"/>
                <a:gd name="connsiteY12" fmla="*/ 1476240 h 2600767"/>
                <a:gd name="connsiteX13" fmla="*/ 11705219 w 11711288"/>
                <a:gd name="connsiteY13" fmla="*/ 1481062 h 2600767"/>
                <a:gd name="connsiteX14" fmla="*/ 11389302 w 11711288"/>
                <a:gd name="connsiteY14" fmla="*/ 1574004 h 2600767"/>
                <a:gd name="connsiteX15" fmla="*/ 10920765 w 11711288"/>
                <a:gd name="connsiteY15" fmla="*/ 1334069 h 2600767"/>
                <a:gd name="connsiteX16" fmla="*/ 10884716 w 11711288"/>
                <a:gd name="connsiteY16" fmla="*/ 1270102 h 2600767"/>
                <a:gd name="connsiteX17" fmla="*/ 10814756 w 11711288"/>
                <a:gd name="connsiteY17" fmla="*/ 1325696 h 2600767"/>
                <a:gd name="connsiteX18" fmla="*/ 10394040 w 11711288"/>
                <a:gd name="connsiteY18" fmla="*/ 1449470 h 2600767"/>
                <a:gd name="connsiteX19" fmla="*/ 10242390 w 11711288"/>
                <a:gd name="connsiteY19" fmla="*/ 1434746 h 2600767"/>
                <a:gd name="connsiteX20" fmla="*/ 10167885 w 11711288"/>
                <a:gd name="connsiteY20" fmla="*/ 1412471 h 2600767"/>
                <a:gd name="connsiteX21" fmla="*/ 10141694 w 11711288"/>
                <a:gd name="connsiteY21" fmla="*/ 1458946 h 2600767"/>
                <a:gd name="connsiteX22" fmla="*/ 9517730 w 11711288"/>
                <a:gd name="connsiteY22" fmla="*/ 1778475 h 2600767"/>
                <a:gd name="connsiteX23" fmla="*/ 9097014 w 11711288"/>
                <a:gd name="connsiteY23" fmla="*/ 1654702 h 2600767"/>
                <a:gd name="connsiteX24" fmla="*/ 9066729 w 11711288"/>
                <a:gd name="connsiteY24" fmla="*/ 1630635 h 2600767"/>
                <a:gd name="connsiteX25" fmla="*/ 8994278 w 11711288"/>
                <a:gd name="connsiteY25" fmla="*/ 1715209 h 2600767"/>
                <a:gd name="connsiteX26" fmla="*/ 8536434 w 11711288"/>
                <a:gd name="connsiteY26" fmla="*/ 1897863 h 2600767"/>
                <a:gd name="connsiteX27" fmla="*/ 8078590 w 11711288"/>
                <a:gd name="connsiteY27" fmla="*/ 1715209 h 2600767"/>
                <a:gd name="connsiteX28" fmla="*/ 8066112 w 11711288"/>
                <a:gd name="connsiteY28" fmla="*/ 1700643 h 2600767"/>
                <a:gd name="connsiteX29" fmla="*/ 8070847 w 11711288"/>
                <a:gd name="connsiteY29" fmla="*/ 1745886 h 2600767"/>
                <a:gd name="connsiteX30" fmla="*/ 7395308 w 11711288"/>
                <a:gd name="connsiteY30" fmla="*/ 2466880 h 2600767"/>
                <a:gd name="connsiteX31" fmla="*/ 7342946 w 11711288"/>
                <a:gd name="connsiteY31" fmla="*/ 2469426 h 2600767"/>
                <a:gd name="connsiteX32" fmla="*/ 7306912 w 11711288"/>
                <a:gd name="connsiteY32" fmla="*/ 2533366 h 2600767"/>
                <a:gd name="connsiteX33" fmla="*/ 7253266 w 11711288"/>
                <a:gd name="connsiteY33" fmla="*/ 2600767 h 2600767"/>
                <a:gd name="connsiteX34" fmla="*/ 6112631 w 11711288"/>
                <a:gd name="connsiteY34" fmla="*/ 2600767 h 2600767"/>
                <a:gd name="connsiteX35" fmla="*/ 6058984 w 11711288"/>
                <a:gd name="connsiteY35" fmla="*/ 2533366 h 2600767"/>
                <a:gd name="connsiteX36" fmla="*/ 5996805 w 11711288"/>
                <a:gd name="connsiteY36" fmla="*/ 2423033 h 2600767"/>
                <a:gd name="connsiteX37" fmla="*/ 5897525 w 11711288"/>
                <a:gd name="connsiteY37" fmla="*/ 2501927 h 2600767"/>
                <a:gd name="connsiteX38" fmla="*/ 5700574 w 11711288"/>
                <a:gd name="connsiteY38" fmla="*/ 2593118 h 2600767"/>
                <a:gd name="connsiteX39" fmla="*/ 5666110 w 11711288"/>
                <a:gd name="connsiteY39" fmla="*/ 2600767 h 2600767"/>
                <a:gd name="connsiteX40" fmla="*/ 5291012 w 11711288"/>
                <a:gd name="connsiteY40" fmla="*/ 2600767 h 2600767"/>
                <a:gd name="connsiteX41" fmla="*/ 5183912 w 11711288"/>
                <a:gd name="connsiteY41" fmla="*/ 2568747 h 2600767"/>
                <a:gd name="connsiteX42" fmla="*/ 5086078 w 11711288"/>
                <a:gd name="connsiteY42" fmla="*/ 2517601 h 2600767"/>
                <a:gd name="connsiteX43" fmla="*/ 5077373 w 11711288"/>
                <a:gd name="connsiteY43" fmla="*/ 2600767 h 2600767"/>
                <a:gd name="connsiteX44" fmla="*/ 3594217 w 11711288"/>
                <a:gd name="connsiteY44" fmla="*/ 2600767 h 2600767"/>
                <a:gd name="connsiteX45" fmla="*/ 3583320 w 11711288"/>
                <a:gd name="connsiteY45" fmla="*/ 2496656 h 2600767"/>
                <a:gd name="connsiteX46" fmla="*/ 3583955 w 11711288"/>
                <a:gd name="connsiteY46" fmla="*/ 2490597 h 2600767"/>
                <a:gd name="connsiteX47" fmla="*/ 3538978 w 11711288"/>
                <a:gd name="connsiteY47" fmla="*/ 2486230 h 2600767"/>
                <a:gd name="connsiteX48" fmla="*/ 3269566 w 11711288"/>
                <a:gd name="connsiteY48" fmla="*/ 2346333 h 2600767"/>
                <a:gd name="connsiteX49" fmla="*/ 3226617 w 11711288"/>
                <a:gd name="connsiteY49" fmla="*/ 2296198 h 2600767"/>
                <a:gd name="connsiteX50" fmla="*/ 3213705 w 11711288"/>
                <a:gd name="connsiteY50" fmla="*/ 2336263 h 2600767"/>
                <a:gd name="connsiteX51" fmla="*/ 3026210 w 11711288"/>
                <a:gd name="connsiteY51" fmla="*/ 2590761 h 2600767"/>
                <a:gd name="connsiteX52" fmla="*/ 3012988 w 11711288"/>
                <a:gd name="connsiteY52" fmla="*/ 2600767 h 2600767"/>
                <a:gd name="connsiteX53" fmla="*/ 2030435 w 11711288"/>
                <a:gd name="connsiteY53" fmla="*/ 2600767 h 2600767"/>
                <a:gd name="connsiteX54" fmla="*/ 1987629 w 11711288"/>
                <a:gd name="connsiteY54" fmla="*/ 2566751 h 2600767"/>
                <a:gd name="connsiteX55" fmla="*/ 1767116 w 11711288"/>
                <a:gd name="connsiteY55" fmla="*/ 2054012 h 2600767"/>
                <a:gd name="connsiteX56" fmla="*/ 2519993 w 11711288"/>
                <a:gd name="connsiteY56" fmla="*/ 1328890 h 2600767"/>
                <a:gd name="connsiteX57" fmla="*/ 3144289 w 11711288"/>
                <a:gd name="connsiteY57" fmla="*/ 1648590 h 2600767"/>
                <a:gd name="connsiteX58" fmla="*/ 3187881 w 11711288"/>
                <a:gd name="connsiteY58" fmla="*/ 1725941 h 2600767"/>
                <a:gd name="connsiteX59" fmla="*/ 3204496 w 11711288"/>
                <a:gd name="connsiteY59" fmla="*/ 1696460 h 2600767"/>
                <a:gd name="connsiteX60" fmla="*/ 3646373 w 11711288"/>
                <a:gd name="connsiteY60" fmla="*/ 1470177 h 2600767"/>
                <a:gd name="connsiteX61" fmla="*/ 4137381 w 11711288"/>
                <a:gd name="connsiteY61" fmla="*/ 1783641 h 2600767"/>
                <a:gd name="connsiteX62" fmla="*/ 4142373 w 11711288"/>
                <a:gd name="connsiteY62" fmla="*/ 1799134 h 2600767"/>
                <a:gd name="connsiteX63" fmla="*/ 4184146 w 11711288"/>
                <a:gd name="connsiteY63" fmla="*/ 1786645 h 2600767"/>
                <a:gd name="connsiteX64" fmla="*/ 4335795 w 11711288"/>
                <a:gd name="connsiteY64" fmla="*/ 1771921 h 2600767"/>
                <a:gd name="connsiteX65" fmla="*/ 4628692 w 11711288"/>
                <a:gd name="connsiteY65" fmla="*/ 1828875 h 2600767"/>
                <a:gd name="connsiteX66" fmla="*/ 4726528 w 11711288"/>
                <a:gd name="connsiteY66" fmla="*/ 1880020 h 2600767"/>
                <a:gd name="connsiteX67" fmla="*/ 4739622 w 11711288"/>
                <a:gd name="connsiteY67" fmla="*/ 1754906 h 2600767"/>
                <a:gd name="connsiteX68" fmla="*/ 5476809 w 11711288"/>
                <a:gd name="connsiteY68" fmla="*/ 1176230 h 2600767"/>
                <a:gd name="connsiteX69" fmla="*/ 6100773 w 11711288"/>
                <a:gd name="connsiteY69" fmla="*/ 1495759 h 2600767"/>
                <a:gd name="connsiteX70" fmla="*/ 6163704 w 11711288"/>
                <a:gd name="connsiteY70" fmla="*/ 1607424 h 2600767"/>
                <a:gd name="connsiteX71" fmla="*/ 6225521 w 11711288"/>
                <a:gd name="connsiteY71" fmla="*/ 1552662 h 2600767"/>
                <a:gd name="connsiteX72" fmla="*/ 6606012 w 11711288"/>
                <a:gd name="connsiteY72" fmla="*/ 1407167 h 2600767"/>
                <a:gd name="connsiteX73" fmla="*/ 6658374 w 11711288"/>
                <a:gd name="connsiteY73" fmla="*/ 1404620 h 2600767"/>
                <a:gd name="connsiteX74" fmla="*/ 6694408 w 11711288"/>
                <a:gd name="connsiteY74" fmla="*/ 1340680 h 2600767"/>
                <a:gd name="connsiteX75" fmla="*/ 7318372 w 11711288"/>
                <a:gd name="connsiteY75" fmla="*/ 1021151 h 2600767"/>
                <a:gd name="connsiteX76" fmla="*/ 7850452 w 11711288"/>
                <a:gd name="connsiteY76" fmla="*/ 1233421 h 2600767"/>
                <a:gd name="connsiteX77" fmla="*/ 7889435 w 11711288"/>
                <a:gd name="connsiteY77" fmla="*/ 1278927 h 2600767"/>
                <a:gd name="connsiteX78" fmla="*/ 7888945 w 11711288"/>
                <a:gd name="connsiteY78" fmla="*/ 1274243 h 2600767"/>
                <a:gd name="connsiteX79" fmla="*/ 8536434 w 11711288"/>
                <a:gd name="connsiteY79" fmla="*/ 650623 h 2600767"/>
                <a:gd name="connsiteX80" fmla="*/ 8788466 w 11711288"/>
                <a:gd name="connsiteY80" fmla="*/ 699630 h 2600767"/>
                <a:gd name="connsiteX81" fmla="*/ 8847560 w 11711288"/>
                <a:gd name="connsiteY81" fmla="*/ 730523 h 2600767"/>
                <a:gd name="connsiteX82" fmla="*/ 8893766 w 11711288"/>
                <a:gd name="connsiteY82" fmla="*/ 648534 h 2600767"/>
                <a:gd name="connsiteX83" fmla="*/ 9517730 w 11711288"/>
                <a:gd name="connsiteY83" fmla="*/ 329005 h 2600767"/>
                <a:gd name="connsiteX84" fmla="*/ 9669380 w 11711288"/>
                <a:gd name="connsiteY84" fmla="*/ 343729 h 2600767"/>
                <a:gd name="connsiteX85" fmla="*/ 9743884 w 11711288"/>
                <a:gd name="connsiteY85" fmla="*/ 366004 h 2600767"/>
                <a:gd name="connsiteX86" fmla="*/ 9770076 w 11711288"/>
                <a:gd name="connsiteY86" fmla="*/ 319529 h 2600767"/>
                <a:gd name="connsiteX87" fmla="*/ 10394040 w 11711288"/>
                <a:gd name="connsiteY87" fmla="*/ 0 h 26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711288" h="2600767">
                  <a:moveTo>
                    <a:pt x="532885" y="1445270"/>
                  </a:moveTo>
                  <a:cubicBezTo>
                    <a:pt x="827189" y="1445270"/>
                    <a:pt x="1065770" y="1675055"/>
                    <a:pt x="1065770" y="1958510"/>
                  </a:cubicBezTo>
                  <a:cubicBezTo>
                    <a:pt x="1065770" y="2241965"/>
                    <a:pt x="827189" y="2471750"/>
                    <a:pt x="532885" y="2471750"/>
                  </a:cubicBezTo>
                  <a:cubicBezTo>
                    <a:pt x="238581" y="2471750"/>
                    <a:pt x="0" y="2241965"/>
                    <a:pt x="0" y="1958510"/>
                  </a:cubicBezTo>
                  <a:cubicBezTo>
                    <a:pt x="0" y="1675055"/>
                    <a:pt x="238581" y="1445270"/>
                    <a:pt x="532885" y="1445270"/>
                  </a:cubicBezTo>
                  <a:close/>
                  <a:moveTo>
                    <a:pt x="10394040" y="0"/>
                  </a:moveTo>
                  <a:cubicBezTo>
                    <a:pt x="10705725" y="0"/>
                    <a:pt x="10973150" y="182517"/>
                    <a:pt x="11087382" y="442635"/>
                  </a:cubicBezTo>
                  <a:lnTo>
                    <a:pt x="11122847" y="552674"/>
                  </a:lnTo>
                  <a:lnTo>
                    <a:pt x="11169364" y="528356"/>
                  </a:lnTo>
                  <a:cubicBezTo>
                    <a:pt x="11236964" y="500818"/>
                    <a:pt x="11311287" y="485590"/>
                    <a:pt x="11389302" y="485590"/>
                  </a:cubicBezTo>
                  <a:cubicBezTo>
                    <a:pt x="11506325" y="485590"/>
                    <a:pt x="11615039" y="519854"/>
                    <a:pt x="11705219" y="578532"/>
                  </a:cubicBezTo>
                  <a:lnTo>
                    <a:pt x="11711288" y="583355"/>
                  </a:lnTo>
                  <a:lnTo>
                    <a:pt x="11711288" y="1476240"/>
                  </a:lnTo>
                  <a:lnTo>
                    <a:pt x="11705219" y="1481062"/>
                  </a:lnTo>
                  <a:cubicBezTo>
                    <a:pt x="11615039" y="1539741"/>
                    <a:pt x="11506325" y="1574004"/>
                    <a:pt x="11389302" y="1574004"/>
                  </a:cubicBezTo>
                  <a:cubicBezTo>
                    <a:pt x="11194264" y="1574004"/>
                    <a:pt x="11022306" y="1478829"/>
                    <a:pt x="10920765" y="1334069"/>
                  </a:cubicBezTo>
                  <a:lnTo>
                    <a:pt x="10884716" y="1270102"/>
                  </a:lnTo>
                  <a:lnTo>
                    <a:pt x="10814756" y="1325696"/>
                  </a:lnTo>
                  <a:cubicBezTo>
                    <a:pt x="10694660" y="1403841"/>
                    <a:pt x="10549882" y="1449470"/>
                    <a:pt x="10394040" y="1449470"/>
                  </a:cubicBezTo>
                  <a:cubicBezTo>
                    <a:pt x="10342092" y="1449470"/>
                    <a:pt x="10291374" y="1444400"/>
                    <a:pt x="10242390" y="1434746"/>
                  </a:cubicBezTo>
                  <a:lnTo>
                    <a:pt x="10167885" y="1412471"/>
                  </a:lnTo>
                  <a:lnTo>
                    <a:pt x="10141694" y="1458946"/>
                  </a:lnTo>
                  <a:cubicBezTo>
                    <a:pt x="10006469" y="1651727"/>
                    <a:pt x="9777468" y="1778475"/>
                    <a:pt x="9517730" y="1778475"/>
                  </a:cubicBezTo>
                  <a:cubicBezTo>
                    <a:pt x="9361887" y="1778475"/>
                    <a:pt x="9217110" y="1732846"/>
                    <a:pt x="9097014" y="1654702"/>
                  </a:cubicBezTo>
                  <a:lnTo>
                    <a:pt x="9066729" y="1630635"/>
                  </a:lnTo>
                  <a:lnTo>
                    <a:pt x="8994278" y="1715209"/>
                  </a:lnTo>
                  <a:cubicBezTo>
                    <a:pt x="8877105" y="1828062"/>
                    <a:pt x="8715233" y="1897863"/>
                    <a:pt x="8536434" y="1897863"/>
                  </a:cubicBezTo>
                  <a:cubicBezTo>
                    <a:pt x="8357635" y="1897863"/>
                    <a:pt x="8195763" y="1828062"/>
                    <a:pt x="8078590" y="1715209"/>
                  </a:cubicBezTo>
                  <a:lnTo>
                    <a:pt x="8066112" y="1700643"/>
                  </a:lnTo>
                  <a:lnTo>
                    <a:pt x="8070847" y="1745886"/>
                  </a:lnTo>
                  <a:cubicBezTo>
                    <a:pt x="8070847" y="2121130"/>
                    <a:pt x="7774748" y="2429766"/>
                    <a:pt x="7395308" y="2466880"/>
                  </a:cubicBezTo>
                  <a:lnTo>
                    <a:pt x="7342946" y="2469426"/>
                  </a:lnTo>
                  <a:lnTo>
                    <a:pt x="7306912" y="2533366"/>
                  </a:lnTo>
                  <a:lnTo>
                    <a:pt x="7253266" y="2600767"/>
                  </a:lnTo>
                  <a:lnTo>
                    <a:pt x="6112631" y="2600767"/>
                  </a:lnTo>
                  <a:lnTo>
                    <a:pt x="6058984" y="2533366"/>
                  </a:lnTo>
                  <a:lnTo>
                    <a:pt x="5996805" y="2423033"/>
                  </a:lnTo>
                  <a:lnTo>
                    <a:pt x="5897525" y="2501927"/>
                  </a:lnTo>
                  <a:cubicBezTo>
                    <a:pt x="5837478" y="2540999"/>
                    <a:pt x="5771259" y="2571943"/>
                    <a:pt x="5700574" y="2593118"/>
                  </a:cubicBezTo>
                  <a:lnTo>
                    <a:pt x="5666110" y="2600767"/>
                  </a:lnTo>
                  <a:lnTo>
                    <a:pt x="5291012" y="2600767"/>
                  </a:lnTo>
                  <a:lnTo>
                    <a:pt x="5183912" y="2568747"/>
                  </a:lnTo>
                  <a:lnTo>
                    <a:pt x="5086078" y="2517601"/>
                  </a:lnTo>
                  <a:lnTo>
                    <a:pt x="5077373" y="2600767"/>
                  </a:lnTo>
                  <a:lnTo>
                    <a:pt x="3594217" y="2600767"/>
                  </a:lnTo>
                  <a:lnTo>
                    <a:pt x="3583320" y="2496656"/>
                  </a:lnTo>
                  <a:lnTo>
                    <a:pt x="3583955" y="2490597"/>
                  </a:lnTo>
                  <a:lnTo>
                    <a:pt x="3538978" y="2486230"/>
                  </a:lnTo>
                  <a:cubicBezTo>
                    <a:pt x="3434909" y="2465720"/>
                    <a:pt x="3341891" y="2415991"/>
                    <a:pt x="3269566" y="2346333"/>
                  </a:cubicBezTo>
                  <a:lnTo>
                    <a:pt x="3226617" y="2296198"/>
                  </a:lnTo>
                  <a:lnTo>
                    <a:pt x="3213705" y="2336263"/>
                  </a:lnTo>
                  <a:cubicBezTo>
                    <a:pt x="3170845" y="2433860"/>
                    <a:pt x="3106431" y="2520538"/>
                    <a:pt x="3026210" y="2590761"/>
                  </a:cubicBezTo>
                  <a:lnTo>
                    <a:pt x="3012988" y="2600767"/>
                  </a:lnTo>
                  <a:lnTo>
                    <a:pt x="2030435" y="2600767"/>
                  </a:lnTo>
                  <a:lnTo>
                    <a:pt x="1987629" y="2566751"/>
                  </a:lnTo>
                  <a:cubicBezTo>
                    <a:pt x="1851385" y="2435530"/>
                    <a:pt x="1767116" y="2254249"/>
                    <a:pt x="1767116" y="2054012"/>
                  </a:cubicBezTo>
                  <a:cubicBezTo>
                    <a:pt x="1767116" y="1653538"/>
                    <a:pt x="2104190" y="1328890"/>
                    <a:pt x="2519993" y="1328890"/>
                  </a:cubicBezTo>
                  <a:cubicBezTo>
                    <a:pt x="2779869" y="1328890"/>
                    <a:pt x="3008992" y="1455706"/>
                    <a:pt x="3144289" y="1648590"/>
                  </a:cubicBezTo>
                  <a:lnTo>
                    <a:pt x="3187881" y="1725941"/>
                  </a:lnTo>
                  <a:lnTo>
                    <a:pt x="3204496" y="1696460"/>
                  </a:lnTo>
                  <a:cubicBezTo>
                    <a:pt x="3300259" y="1559937"/>
                    <a:pt x="3462432" y="1470177"/>
                    <a:pt x="3646373" y="1470177"/>
                  </a:cubicBezTo>
                  <a:cubicBezTo>
                    <a:pt x="3867099" y="1470177"/>
                    <a:pt x="4056485" y="1599431"/>
                    <a:pt x="4137381" y="1783641"/>
                  </a:cubicBezTo>
                  <a:lnTo>
                    <a:pt x="4142373" y="1799134"/>
                  </a:lnTo>
                  <a:lnTo>
                    <a:pt x="4184146" y="1786645"/>
                  </a:lnTo>
                  <a:cubicBezTo>
                    <a:pt x="4233130" y="1776991"/>
                    <a:pt x="4283848" y="1771921"/>
                    <a:pt x="4335795" y="1771921"/>
                  </a:cubicBezTo>
                  <a:cubicBezTo>
                    <a:pt x="4439690" y="1771921"/>
                    <a:pt x="4538667" y="1792201"/>
                    <a:pt x="4628692" y="1828875"/>
                  </a:cubicBezTo>
                  <a:lnTo>
                    <a:pt x="4726528" y="1880020"/>
                  </a:lnTo>
                  <a:lnTo>
                    <a:pt x="4739622" y="1754906"/>
                  </a:lnTo>
                  <a:cubicBezTo>
                    <a:pt x="4809788" y="1424656"/>
                    <a:pt x="5113178" y="1176230"/>
                    <a:pt x="5476809" y="1176230"/>
                  </a:cubicBezTo>
                  <a:cubicBezTo>
                    <a:pt x="5736548" y="1176230"/>
                    <a:pt x="5965548" y="1302978"/>
                    <a:pt x="6100773" y="1495759"/>
                  </a:cubicBezTo>
                  <a:lnTo>
                    <a:pt x="6163704" y="1607424"/>
                  </a:lnTo>
                  <a:lnTo>
                    <a:pt x="6225521" y="1552662"/>
                  </a:lnTo>
                  <a:cubicBezTo>
                    <a:pt x="6333152" y="1473185"/>
                    <a:pt x="6463723" y="1421085"/>
                    <a:pt x="6606012" y="1407167"/>
                  </a:cubicBezTo>
                  <a:lnTo>
                    <a:pt x="6658374" y="1404620"/>
                  </a:lnTo>
                  <a:lnTo>
                    <a:pt x="6694408" y="1340680"/>
                  </a:lnTo>
                  <a:cubicBezTo>
                    <a:pt x="6829634" y="1147899"/>
                    <a:pt x="7058635" y="1021151"/>
                    <a:pt x="7318372" y="1021151"/>
                  </a:cubicBezTo>
                  <a:cubicBezTo>
                    <a:pt x="7526162" y="1021151"/>
                    <a:pt x="7714281" y="1102270"/>
                    <a:pt x="7850452" y="1233421"/>
                  </a:cubicBezTo>
                  <a:lnTo>
                    <a:pt x="7889435" y="1278927"/>
                  </a:lnTo>
                  <a:lnTo>
                    <a:pt x="7888945" y="1274243"/>
                  </a:lnTo>
                  <a:cubicBezTo>
                    <a:pt x="7888945" y="929827"/>
                    <a:pt x="8178836" y="650623"/>
                    <a:pt x="8536434" y="650623"/>
                  </a:cubicBezTo>
                  <a:cubicBezTo>
                    <a:pt x="8625833" y="650623"/>
                    <a:pt x="8711001" y="668073"/>
                    <a:pt x="8788466" y="699630"/>
                  </a:cubicBezTo>
                  <a:lnTo>
                    <a:pt x="8847560" y="730523"/>
                  </a:lnTo>
                  <a:lnTo>
                    <a:pt x="8893766" y="648534"/>
                  </a:lnTo>
                  <a:cubicBezTo>
                    <a:pt x="9028991" y="455753"/>
                    <a:pt x="9257993" y="329005"/>
                    <a:pt x="9517730" y="329005"/>
                  </a:cubicBezTo>
                  <a:cubicBezTo>
                    <a:pt x="9569678" y="329005"/>
                    <a:pt x="9620396" y="334075"/>
                    <a:pt x="9669380" y="343729"/>
                  </a:cubicBezTo>
                  <a:lnTo>
                    <a:pt x="9743884" y="366004"/>
                  </a:lnTo>
                  <a:lnTo>
                    <a:pt x="9770076" y="319529"/>
                  </a:lnTo>
                  <a:cubicBezTo>
                    <a:pt x="9905301" y="126748"/>
                    <a:pt x="10134302" y="0"/>
                    <a:pt x="10394040" y="0"/>
                  </a:cubicBezTo>
                  <a:close/>
                </a:path>
              </a:pathLst>
            </a:custGeom>
            <a:solidFill>
              <a:srgbClr val="239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Freeform 7"/>
            <p:cNvSpPr/>
            <p:nvPr userDrawn="1"/>
          </p:nvSpPr>
          <p:spPr>
            <a:xfrm>
              <a:off x="-91546" y="4807525"/>
              <a:ext cx="9233318" cy="2050475"/>
            </a:xfrm>
            <a:custGeom>
              <a:avLst/>
              <a:gdLst>
                <a:gd name="connsiteX0" fmla="*/ 532885 w 11711288"/>
                <a:gd name="connsiteY0" fmla="*/ 1445270 h 2600767"/>
                <a:gd name="connsiteX1" fmla="*/ 1065770 w 11711288"/>
                <a:gd name="connsiteY1" fmla="*/ 1958510 h 2600767"/>
                <a:gd name="connsiteX2" fmla="*/ 532885 w 11711288"/>
                <a:gd name="connsiteY2" fmla="*/ 2471750 h 2600767"/>
                <a:gd name="connsiteX3" fmla="*/ 0 w 11711288"/>
                <a:gd name="connsiteY3" fmla="*/ 1958510 h 2600767"/>
                <a:gd name="connsiteX4" fmla="*/ 532885 w 11711288"/>
                <a:gd name="connsiteY4" fmla="*/ 1445270 h 2600767"/>
                <a:gd name="connsiteX5" fmla="*/ 10394040 w 11711288"/>
                <a:gd name="connsiteY5" fmla="*/ 0 h 2600767"/>
                <a:gd name="connsiteX6" fmla="*/ 11087382 w 11711288"/>
                <a:gd name="connsiteY6" fmla="*/ 442635 h 2600767"/>
                <a:gd name="connsiteX7" fmla="*/ 11122847 w 11711288"/>
                <a:gd name="connsiteY7" fmla="*/ 552674 h 2600767"/>
                <a:gd name="connsiteX8" fmla="*/ 11169364 w 11711288"/>
                <a:gd name="connsiteY8" fmla="*/ 528356 h 2600767"/>
                <a:gd name="connsiteX9" fmla="*/ 11389302 w 11711288"/>
                <a:gd name="connsiteY9" fmla="*/ 485590 h 2600767"/>
                <a:gd name="connsiteX10" fmla="*/ 11705219 w 11711288"/>
                <a:gd name="connsiteY10" fmla="*/ 578532 h 2600767"/>
                <a:gd name="connsiteX11" fmla="*/ 11711288 w 11711288"/>
                <a:gd name="connsiteY11" fmla="*/ 583355 h 2600767"/>
                <a:gd name="connsiteX12" fmla="*/ 11711288 w 11711288"/>
                <a:gd name="connsiteY12" fmla="*/ 1476240 h 2600767"/>
                <a:gd name="connsiteX13" fmla="*/ 11705219 w 11711288"/>
                <a:gd name="connsiteY13" fmla="*/ 1481062 h 2600767"/>
                <a:gd name="connsiteX14" fmla="*/ 11389302 w 11711288"/>
                <a:gd name="connsiteY14" fmla="*/ 1574004 h 2600767"/>
                <a:gd name="connsiteX15" fmla="*/ 10920765 w 11711288"/>
                <a:gd name="connsiteY15" fmla="*/ 1334069 h 2600767"/>
                <a:gd name="connsiteX16" fmla="*/ 10884716 w 11711288"/>
                <a:gd name="connsiteY16" fmla="*/ 1270102 h 2600767"/>
                <a:gd name="connsiteX17" fmla="*/ 10814756 w 11711288"/>
                <a:gd name="connsiteY17" fmla="*/ 1325696 h 2600767"/>
                <a:gd name="connsiteX18" fmla="*/ 10394040 w 11711288"/>
                <a:gd name="connsiteY18" fmla="*/ 1449470 h 2600767"/>
                <a:gd name="connsiteX19" fmla="*/ 10242390 w 11711288"/>
                <a:gd name="connsiteY19" fmla="*/ 1434746 h 2600767"/>
                <a:gd name="connsiteX20" fmla="*/ 10167885 w 11711288"/>
                <a:gd name="connsiteY20" fmla="*/ 1412471 h 2600767"/>
                <a:gd name="connsiteX21" fmla="*/ 10141694 w 11711288"/>
                <a:gd name="connsiteY21" fmla="*/ 1458946 h 2600767"/>
                <a:gd name="connsiteX22" fmla="*/ 9517730 w 11711288"/>
                <a:gd name="connsiteY22" fmla="*/ 1778475 h 2600767"/>
                <a:gd name="connsiteX23" fmla="*/ 9097014 w 11711288"/>
                <a:gd name="connsiteY23" fmla="*/ 1654702 h 2600767"/>
                <a:gd name="connsiteX24" fmla="*/ 9066729 w 11711288"/>
                <a:gd name="connsiteY24" fmla="*/ 1630635 h 2600767"/>
                <a:gd name="connsiteX25" fmla="*/ 8994278 w 11711288"/>
                <a:gd name="connsiteY25" fmla="*/ 1715209 h 2600767"/>
                <a:gd name="connsiteX26" fmla="*/ 8536434 w 11711288"/>
                <a:gd name="connsiteY26" fmla="*/ 1897863 h 2600767"/>
                <a:gd name="connsiteX27" fmla="*/ 8078590 w 11711288"/>
                <a:gd name="connsiteY27" fmla="*/ 1715209 h 2600767"/>
                <a:gd name="connsiteX28" fmla="*/ 8066112 w 11711288"/>
                <a:gd name="connsiteY28" fmla="*/ 1700643 h 2600767"/>
                <a:gd name="connsiteX29" fmla="*/ 8070847 w 11711288"/>
                <a:gd name="connsiteY29" fmla="*/ 1745886 h 2600767"/>
                <a:gd name="connsiteX30" fmla="*/ 7395308 w 11711288"/>
                <a:gd name="connsiteY30" fmla="*/ 2466880 h 2600767"/>
                <a:gd name="connsiteX31" fmla="*/ 7342946 w 11711288"/>
                <a:gd name="connsiteY31" fmla="*/ 2469426 h 2600767"/>
                <a:gd name="connsiteX32" fmla="*/ 7306912 w 11711288"/>
                <a:gd name="connsiteY32" fmla="*/ 2533366 h 2600767"/>
                <a:gd name="connsiteX33" fmla="*/ 7253266 w 11711288"/>
                <a:gd name="connsiteY33" fmla="*/ 2600767 h 2600767"/>
                <a:gd name="connsiteX34" fmla="*/ 6112631 w 11711288"/>
                <a:gd name="connsiteY34" fmla="*/ 2600767 h 2600767"/>
                <a:gd name="connsiteX35" fmla="*/ 6058984 w 11711288"/>
                <a:gd name="connsiteY35" fmla="*/ 2533366 h 2600767"/>
                <a:gd name="connsiteX36" fmla="*/ 5996805 w 11711288"/>
                <a:gd name="connsiteY36" fmla="*/ 2423033 h 2600767"/>
                <a:gd name="connsiteX37" fmla="*/ 5897525 w 11711288"/>
                <a:gd name="connsiteY37" fmla="*/ 2501927 h 2600767"/>
                <a:gd name="connsiteX38" fmla="*/ 5700574 w 11711288"/>
                <a:gd name="connsiteY38" fmla="*/ 2593118 h 2600767"/>
                <a:gd name="connsiteX39" fmla="*/ 5666110 w 11711288"/>
                <a:gd name="connsiteY39" fmla="*/ 2600767 h 2600767"/>
                <a:gd name="connsiteX40" fmla="*/ 5291012 w 11711288"/>
                <a:gd name="connsiteY40" fmla="*/ 2600767 h 2600767"/>
                <a:gd name="connsiteX41" fmla="*/ 5183912 w 11711288"/>
                <a:gd name="connsiteY41" fmla="*/ 2568747 h 2600767"/>
                <a:gd name="connsiteX42" fmla="*/ 5086078 w 11711288"/>
                <a:gd name="connsiteY42" fmla="*/ 2517601 h 2600767"/>
                <a:gd name="connsiteX43" fmla="*/ 5077373 w 11711288"/>
                <a:gd name="connsiteY43" fmla="*/ 2600767 h 2600767"/>
                <a:gd name="connsiteX44" fmla="*/ 3594217 w 11711288"/>
                <a:gd name="connsiteY44" fmla="*/ 2600767 h 2600767"/>
                <a:gd name="connsiteX45" fmla="*/ 3583320 w 11711288"/>
                <a:gd name="connsiteY45" fmla="*/ 2496656 h 2600767"/>
                <a:gd name="connsiteX46" fmla="*/ 3583955 w 11711288"/>
                <a:gd name="connsiteY46" fmla="*/ 2490597 h 2600767"/>
                <a:gd name="connsiteX47" fmla="*/ 3538978 w 11711288"/>
                <a:gd name="connsiteY47" fmla="*/ 2486230 h 2600767"/>
                <a:gd name="connsiteX48" fmla="*/ 3269566 w 11711288"/>
                <a:gd name="connsiteY48" fmla="*/ 2346333 h 2600767"/>
                <a:gd name="connsiteX49" fmla="*/ 3226617 w 11711288"/>
                <a:gd name="connsiteY49" fmla="*/ 2296198 h 2600767"/>
                <a:gd name="connsiteX50" fmla="*/ 3213705 w 11711288"/>
                <a:gd name="connsiteY50" fmla="*/ 2336263 h 2600767"/>
                <a:gd name="connsiteX51" fmla="*/ 3026210 w 11711288"/>
                <a:gd name="connsiteY51" fmla="*/ 2590761 h 2600767"/>
                <a:gd name="connsiteX52" fmla="*/ 3012988 w 11711288"/>
                <a:gd name="connsiteY52" fmla="*/ 2600767 h 2600767"/>
                <a:gd name="connsiteX53" fmla="*/ 2030435 w 11711288"/>
                <a:gd name="connsiteY53" fmla="*/ 2600767 h 2600767"/>
                <a:gd name="connsiteX54" fmla="*/ 1987629 w 11711288"/>
                <a:gd name="connsiteY54" fmla="*/ 2566751 h 2600767"/>
                <a:gd name="connsiteX55" fmla="*/ 1767116 w 11711288"/>
                <a:gd name="connsiteY55" fmla="*/ 2054012 h 2600767"/>
                <a:gd name="connsiteX56" fmla="*/ 2519993 w 11711288"/>
                <a:gd name="connsiteY56" fmla="*/ 1328890 h 2600767"/>
                <a:gd name="connsiteX57" fmla="*/ 3144289 w 11711288"/>
                <a:gd name="connsiteY57" fmla="*/ 1648590 h 2600767"/>
                <a:gd name="connsiteX58" fmla="*/ 3187881 w 11711288"/>
                <a:gd name="connsiteY58" fmla="*/ 1725941 h 2600767"/>
                <a:gd name="connsiteX59" fmla="*/ 3204496 w 11711288"/>
                <a:gd name="connsiteY59" fmla="*/ 1696460 h 2600767"/>
                <a:gd name="connsiteX60" fmla="*/ 3646373 w 11711288"/>
                <a:gd name="connsiteY60" fmla="*/ 1470177 h 2600767"/>
                <a:gd name="connsiteX61" fmla="*/ 4137381 w 11711288"/>
                <a:gd name="connsiteY61" fmla="*/ 1783641 h 2600767"/>
                <a:gd name="connsiteX62" fmla="*/ 4142373 w 11711288"/>
                <a:gd name="connsiteY62" fmla="*/ 1799134 h 2600767"/>
                <a:gd name="connsiteX63" fmla="*/ 4184146 w 11711288"/>
                <a:gd name="connsiteY63" fmla="*/ 1786645 h 2600767"/>
                <a:gd name="connsiteX64" fmla="*/ 4335795 w 11711288"/>
                <a:gd name="connsiteY64" fmla="*/ 1771921 h 2600767"/>
                <a:gd name="connsiteX65" fmla="*/ 4628692 w 11711288"/>
                <a:gd name="connsiteY65" fmla="*/ 1828875 h 2600767"/>
                <a:gd name="connsiteX66" fmla="*/ 4726528 w 11711288"/>
                <a:gd name="connsiteY66" fmla="*/ 1880020 h 2600767"/>
                <a:gd name="connsiteX67" fmla="*/ 4739622 w 11711288"/>
                <a:gd name="connsiteY67" fmla="*/ 1754906 h 2600767"/>
                <a:gd name="connsiteX68" fmla="*/ 5476809 w 11711288"/>
                <a:gd name="connsiteY68" fmla="*/ 1176230 h 2600767"/>
                <a:gd name="connsiteX69" fmla="*/ 6100773 w 11711288"/>
                <a:gd name="connsiteY69" fmla="*/ 1495759 h 2600767"/>
                <a:gd name="connsiteX70" fmla="*/ 6163704 w 11711288"/>
                <a:gd name="connsiteY70" fmla="*/ 1607424 h 2600767"/>
                <a:gd name="connsiteX71" fmla="*/ 6225521 w 11711288"/>
                <a:gd name="connsiteY71" fmla="*/ 1552662 h 2600767"/>
                <a:gd name="connsiteX72" fmla="*/ 6606012 w 11711288"/>
                <a:gd name="connsiteY72" fmla="*/ 1407167 h 2600767"/>
                <a:gd name="connsiteX73" fmla="*/ 6658374 w 11711288"/>
                <a:gd name="connsiteY73" fmla="*/ 1404620 h 2600767"/>
                <a:gd name="connsiteX74" fmla="*/ 6694408 w 11711288"/>
                <a:gd name="connsiteY74" fmla="*/ 1340680 h 2600767"/>
                <a:gd name="connsiteX75" fmla="*/ 7318372 w 11711288"/>
                <a:gd name="connsiteY75" fmla="*/ 1021151 h 2600767"/>
                <a:gd name="connsiteX76" fmla="*/ 7850452 w 11711288"/>
                <a:gd name="connsiteY76" fmla="*/ 1233421 h 2600767"/>
                <a:gd name="connsiteX77" fmla="*/ 7889435 w 11711288"/>
                <a:gd name="connsiteY77" fmla="*/ 1278927 h 2600767"/>
                <a:gd name="connsiteX78" fmla="*/ 7888945 w 11711288"/>
                <a:gd name="connsiteY78" fmla="*/ 1274243 h 2600767"/>
                <a:gd name="connsiteX79" fmla="*/ 8536434 w 11711288"/>
                <a:gd name="connsiteY79" fmla="*/ 650623 h 2600767"/>
                <a:gd name="connsiteX80" fmla="*/ 8788466 w 11711288"/>
                <a:gd name="connsiteY80" fmla="*/ 699630 h 2600767"/>
                <a:gd name="connsiteX81" fmla="*/ 8847560 w 11711288"/>
                <a:gd name="connsiteY81" fmla="*/ 730523 h 2600767"/>
                <a:gd name="connsiteX82" fmla="*/ 8893766 w 11711288"/>
                <a:gd name="connsiteY82" fmla="*/ 648534 h 2600767"/>
                <a:gd name="connsiteX83" fmla="*/ 9517730 w 11711288"/>
                <a:gd name="connsiteY83" fmla="*/ 329005 h 2600767"/>
                <a:gd name="connsiteX84" fmla="*/ 9669380 w 11711288"/>
                <a:gd name="connsiteY84" fmla="*/ 343729 h 2600767"/>
                <a:gd name="connsiteX85" fmla="*/ 9743884 w 11711288"/>
                <a:gd name="connsiteY85" fmla="*/ 366004 h 2600767"/>
                <a:gd name="connsiteX86" fmla="*/ 9770076 w 11711288"/>
                <a:gd name="connsiteY86" fmla="*/ 319529 h 2600767"/>
                <a:gd name="connsiteX87" fmla="*/ 10394040 w 11711288"/>
                <a:gd name="connsiteY87" fmla="*/ 0 h 26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711288" h="2600767">
                  <a:moveTo>
                    <a:pt x="532885" y="1445270"/>
                  </a:moveTo>
                  <a:cubicBezTo>
                    <a:pt x="827189" y="1445270"/>
                    <a:pt x="1065770" y="1675055"/>
                    <a:pt x="1065770" y="1958510"/>
                  </a:cubicBezTo>
                  <a:cubicBezTo>
                    <a:pt x="1065770" y="2241965"/>
                    <a:pt x="827189" y="2471750"/>
                    <a:pt x="532885" y="2471750"/>
                  </a:cubicBezTo>
                  <a:cubicBezTo>
                    <a:pt x="238581" y="2471750"/>
                    <a:pt x="0" y="2241965"/>
                    <a:pt x="0" y="1958510"/>
                  </a:cubicBezTo>
                  <a:cubicBezTo>
                    <a:pt x="0" y="1675055"/>
                    <a:pt x="238581" y="1445270"/>
                    <a:pt x="532885" y="1445270"/>
                  </a:cubicBezTo>
                  <a:close/>
                  <a:moveTo>
                    <a:pt x="10394040" y="0"/>
                  </a:moveTo>
                  <a:cubicBezTo>
                    <a:pt x="10705725" y="0"/>
                    <a:pt x="10973150" y="182517"/>
                    <a:pt x="11087382" y="442635"/>
                  </a:cubicBezTo>
                  <a:lnTo>
                    <a:pt x="11122847" y="552674"/>
                  </a:lnTo>
                  <a:lnTo>
                    <a:pt x="11169364" y="528356"/>
                  </a:lnTo>
                  <a:cubicBezTo>
                    <a:pt x="11236964" y="500818"/>
                    <a:pt x="11311287" y="485590"/>
                    <a:pt x="11389302" y="485590"/>
                  </a:cubicBezTo>
                  <a:cubicBezTo>
                    <a:pt x="11506325" y="485590"/>
                    <a:pt x="11615039" y="519854"/>
                    <a:pt x="11705219" y="578532"/>
                  </a:cubicBezTo>
                  <a:lnTo>
                    <a:pt x="11711288" y="583355"/>
                  </a:lnTo>
                  <a:lnTo>
                    <a:pt x="11711288" y="1476240"/>
                  </a:lnTo>
                  <a:lnTo>
                    <a:pt x="11705219" y="1481062"/>
                  </a:lnTo>
                  <a:cubicBezTo>
                    <a:pt x="11615039" y="1539741"/>
                    <a:pt x="11506325" y="1574004"/>
                    <a:pt x="11389302" y="1574004"/>
                  </a:cubicBezTo>
                  <a:cubicBezTo>
                    <a:pt x="11194264" y="1574004"/>
                    <a:pt x="11022306" y="1478829"/>
                    <a:pt x="10920765" y="1334069"/>
                  </a:cubicBezTo>
                  <a:lnTo>
                    <a:pt x="10884716" y="1270102"/>
                  </a:lnTo>
                  <a:lnTo>
                    <a:pt x="10814756" y="1325696"/>
                  </a:lnTo>
                  <a:cubicBezTo>
                    <a:pt x="10694660" y="1403841"/>
                    <a:pt x="10549882" y="1449470"/>
                    <a:pt x="10394040" y="1449470"/>
                  </a:cubicBezTo>
                  <a:cubicBezTo>
                    <a:pt x="10342092" y="1449470"/>
                    <a:pt x="10291374" y="1444400"/>
                    <a:pt x="10242390" y="1434746"/>
                  </a:cubicBezTo>
                  <a:lnTo>
                    <a:pt x="10167885" y="1412471"/>
                  </a:lnTo>
                  <a:lnTo>
                    <a:pt x="10141694" y="1458946"/>
                  </a:lnTo>
                  <a:cubicBezTo>
                    <a:pt x="10006469" y="1651727"/>
                    <a:pt x="9777468" y="1778475"/>
                    <a:pt x="9517730" y="1778475"/>
                  </a:cubicBezTo>
                  <a:cubicBezTo>
                    <a:pt x="9361887" y="1778475"/>
                    <a:pt x="9217110" y="1732846"/>
                    <a:pt x="9097014" y="1654702"/>
                  </a:cubicBezTo>
                  <a:lnTo>
                    <a:pt x="9066729" y="1630635"/>
                  </a:lnTo>
                  <a:lnTo>
                    <a:pt x="8994278" y="1715209"/>
                  </a:lnTo>
                  <a:cubicBezTo>
                    <a:pt x="8877105" y="1828062"/>
                    <a:pt x="8715233" y="1897863"/>
                    <a:pt x="8536434" y="1897863"/>
                  </a:cubicBezTo>
                  <a:cubicBezTo>
                    <a:pt x="8357635" y="1897863"/>
                    <a:pt x="8195763" y="1828062"/>
                    <a:pt x="8078590" y="1715209"/>
                  </a:cubicBezTo>
                  <a:lnTo>
                    <a:pt x="8066112" y="1700643"/>
                  </a:lnTo>
                  <a:lnTo>
                    <a:pt x="8070847" y="1745886"/>
                  </a:lnTo>
                  <a:cubicBezTo>
                    <a:pt x="8070847" y="2121130"/>
                    <a:pt x="7774748" y="2429766"/>
                    <a:pt x="7395308" y="2466880"/>
                  </a:cubicBezTo>
                  <a:lnTo>
                    <a:pt x="7342946" y="2469426"/>
                  </a:lnTo>
                  <a:lnTo>
                    <a:pt x="7306912" y="2533366"/>
                  </a:lnTo>
                  <a:lnTo>
                    <a:pt x="7253266" y="2600767"/>
                  </a:lnTo>
                  <a:lnTo>
                    <a:pt x="6112631" y="2600767"/>
                  </a:lnTo>
                  <a:lnTo>
                    <a:pt x="6058984" y="2533366"/>
                  </a:lnTo>
                  <a:lnTo>
                    <a:pt x="5996805" y="2423033"/>
                  </a:lnTo>
                  <a:lnTo>
                    <a:pt x="5897525" y="2501927"/>
                  </a:lnTo>
                  <a:cubicBezTo>
                    <a:pt x="5837478" y="2540999"/>
                    <a:pt x="5771259" y="2571943"/>
                    <a:pt x="5700574" y="2593118"/>
                  </a:cubicBezTo>
                  <a:lnTo>
                    <a:pt x="5666110" y="2600767"/>
                  </a:lnTo>
                  <a:lnTo>
                    <a:pt x="5291012" y="2600767"/>
                  </a:lnTo>
                  <a:lnTo>
                    <a:pt x="5183912" y="2568747"/>
                  </a:lnTo>
                  <a:lnTo>
                    <a:pt x="5086078" y="2517601"/>
                  </a:lnTo>
                  <a:lnTo>
                    <a:pt x="5077373" y="2600767"/>
                  </a:lnTo>
                  <a:lnTo>
                    <a:pt x="3594217" y="2600767"/>
                  </a:lnTo>
                  <a:lnTo>
                    <a:pt x="3583320" y="2496656"/>
                  </a:lnTo>
                  <a:lnTo>
                    <a:pt x="3583955" y="2490597"/>
                  </a:lnTo>
                  <a:lnTo>
                    <a:pt x="3538978" y="2486230"/>
                  </a:lnTo>
                  <a:cubicBezTo>
                    <a:pt x="3434909" y="2465720"/>
                    <a:pt x="3341891" y="2415991"/>
                    <a:pt x="3269566" y="2346333"/>
                  </a:cubicBezTo>
                  <a:lnTo>
                    <a:pt x="3226617" y="2296198"/>
                  </a:lnTo>
                  <a:lnTo>
                    <a:pt x="3213705" y="2336263"/>
                  </a:lnTo>
                  <a:cubicBezTo>
                    <a:pt x="3170845" y="2433860"/>
                    <a:pt x="3106431" y="2520538"/>
                    <a:pt x="3026210" y="2590761"/>
                  </a:cubicBezTo>
                  <a:lnTo>
                    <a:pt x="3012988" y="2600767"/>
                  </a:lnTo>
                  <a:lnTo>
                    <a:pt x="2030435" y="2600767"/>
                  </a:lnTo>
                  <a:lnTo>
                    <a:pt x="1987629" y="2566751"/>
                  </a:lnTo>
                  <a:cubicBezTo>
                    <a:pt x="1851385" y="2435530"/>
                    <a:pt x="1767116" y="2254249"/>
                    <a:pt x="1767116" y="2054012"/>
                  </a:cubicBezTo>
                  <a:cubicBezTo>
                    <a:pt x="1767116" y="1653538"/>
                    <a:pt x="2104190" y="1328890"/>
                    <a:pt x="2519993" y="1328890"/>
                  </a:cubicBezTo>
                  <a:cubicBezTo>
                    <a:pt x="2779869" y="1328890"/>
                    <a:pt x="3008992" y="1455706"/>
                    <a:pt x="3144289" y="1648590"/>
                  </a:cubicBezTo>
                  <a:lnTo>
                    <a:pt x="3187881" y="1725941"/>
                  </a:lnTo>
                  <a:lnTo>
                    <a:pt x="3204496" y="1696460"/>
                  </a:lnTo>
                  <a:cubicBezTo>
                    <a:pt x="3300259" y="1559937"/>
                    <a:pt x="3462432" y="1470177"/>
                    <a:pt x="3646373" y="1470177"/>
                  </a:cubicBezTo>
                  <a:cubicBezTo>
                    <a:pt x="3867099" y="1470177"/>
                    <a:pt x="4056485" y="1599431"/>
                    <a:pt x="4137381" y="1783641"/>
                  </a:cubicBezTo>
                  <a:lnTo>
                    <a:pt x="4142373" y="1799134"/>
                  </a:lnTo>
                  <a:lnTo>
                    <a:pt x="4184146" y="1786645"/>
                  </a:lnTo>
                  <a:cubicBezTo>
                    <a:pt x="4233130" y="1776991"/>
                    <a:pt x="4283848" y="1771921"/>
                    <a:pt x="4335795" y="1771921"/>
                  </a:cubicBezTo>
                  <a:cubicBezTo>
                    <a:pt x="4439690" y="1771921"/>
                    <a:pt x="4538667" y="1792201"/>
                    <a:pt x="4628692" y="1828875"/>
                  </a:cubicBezTo>
                  <a:lnTo>
                    <a:pt x="4726528" y="1880020"/>
                  </a:lnTo>
                  <a:lnTo>
                    <a:pt x="4739622" y="1754906"/>
                  </a:lnTo>
                  <a:cubicBezTo>
                    <a:pt x="4809788" y="1424656"/>
                    <a:pt x="5113178" y="1176230"/>
                    <a:pt x="5476809" y="1176230"/>
                  </a:cubicBezTo>
                  <a:cubicBezTo>
                    <a:pt x="5736548" y="1176230"/>
                    <a:pt x="5965548" y="1302978"/>
                    <a:pt x="6100773" y="1495759"/>
                  </a:cubicBezTo>
                  <a:lnTo>
                    <a:pt x="6163704" y="1607424"/>
                  </a:lnTo>
                  <a:lnTo>
                    <a:pt x="6225521" y="1552662"/>
                  </a:lnTo>
                  <a:cubicBezTo>
                    <a:pt x="6333152" y="1473185"/>
                    <a:pt x="6463723" y="1421085"/>
                    <a:pt x="6606012" y="1407167"/>
                  </a:cubicBezTo>
                  <a:lnTo>
                    <a:pt x="6658374" y="1404620"/>
                  </a:lnTo>
                  <a:lnTo>
                    <a:pt x="6694408" y="1340680"/>
                  </a:lnTo>
                  <a:cubicBezTo>
                    <a:pt x="6829634" y="1147899"/>
                    <a:pt x="7058635" y="1021151"/>
                    <a:pt x="7318372" y="1021151"/>
                  </a:cubicBezTo>
                  <a:cubicBezTo>
                    <a:pt x="7526162" y="1021151"/>
                    <a:pt x="7714281" y="1102270"/>
                    <a:pt x="7850452" y="1233421"/>
                  </a:cubicBezTo>
                  <a:lnTo>
                    <a:pt x="7889435" y="1278927"/>
                  </a:lnTo>
                  <a:lnTo>
                    <a:pt x="7888945" y="1274243"/>
                  </a:lnTo>
                  <a:cubicBezTo>
                    <a:pt x="7888945" y="929827"/>
                    <a:pt x="8178836" y="650623"/>
                    <a:pt x="8536434" y="650623"/>
                  </a:cubicBezTo>
                  <a:cubicBezTo>
                    <a:pt x="8625833" y="650623"/>
                    <a:pt x="8711001" y="668073"/>
                    <a:pt x="8788466" y="699630"/>
                  </a:cubicBezTo>
                  <a:lnTo>
                    <a:pt x="8847560" y="730523"/>
                  </a:lnTo>
                  <a:lnTo>
                    <a:pt x="8893766" y="648534"/>
                  </a:lnTo>
                  <a:cubicBezTo>
                    <a:pt x="9028991" y="455753"/>
                    <a:pt x="9257993" y="329005"/>
                    <a:pt x="9517730" y="329005"/>
                  </a:cubicBezTo>
                  <a:cubicBezTo>
                    <a:pt x="9569678" y="329005"/>
                    <a:pt x="9620396" y="334075"/>
                    <a:pt x="9669380" y="343729"/>
                  </a:cubicBezTo>
                  <a:lnTo>
                    <a:pt x="9743884" y="366004"/>
                  </a:lnTo>
                  <a:lnTo>
                    <a:pt x="9770076" y="319529"/>
                  </a:lnTo>
                  <a:cubicBezTo>
                    <a:pt x="9905301" y="126748"/>
                    <a:pt x="10134302" y="0"/>
                    <a:pt x="10394040" y="0"/>
                  </a:cubicBezTo>
                  <a:close/>
                </a:path>
              </a:pathLst>
            </a:custGeom>
            <a:solidFill>
              <a:srgbClr val="87D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>
            <a:xfrm>
              <a:off x="-467413" y="5174540"/>
              <a:ext cx="9611413" cy="1683460"/>
            </a:xfrm>
            <a:custGeom>
              <a:avLst/>
              <a:gdLst>
                <a:gd name="connsiteX0" fmla="*/ 12190853 w 12190853"/>
                <a:gd name="connsiteY0" fmla="*/ 0 h 2135254"/>
                <a:gd name="connsiteX1" fmla="*/ 12190853 w 12190853"/>
                <a:gd name="connsiteY1" fmla="*/ 1232671 h 2135254"/>
                <a:gd name="connsiteX2" fmla="*/ 12190853 w 12190853"/>
                <a:gd name="connsiteY2" fmla="*/ 2135253 h 2135254"/>
                <a:gd name="connsiteX3" fmla="*/ 8538218 w 12190853"/>
                <a:gd name="connsiteY3" fmla="*/ 2135253 h 2135254"/>
                <a:gd name="connsiteX4" fmla="*/ 8538217 w 12190853"/>
                <a:gd name="connsiteY4" fmla="*/ 2135254 h 2135254"/>
                <a:gd name="connsiteX5" fmla="*/ 7559386 w 12190853"/>
                <a:gd name="connsiteY5" fmla="*/ 2135254 h 2135254"/>
                <a:gd name="connsiteX6" fmla="*/ 7559239 w 12190853"/>
                <a:gd name="connsiteY6" fmla="*/ 2135137 h 2135254"/>
                <a:gd name="connsiteX7" fmla="*/ 7559202 w 12190853"/>
                <a:gd name="connsiteY7" fmla="*/ 2135254 h 2135254"/>
                <a:gd name="connsiteX8" fmla="*/ 404105 w 12190853"/>
                <a:gd name="connsiteY8" fmla="*/ 2135254 h 2135254"/>
                <a:gd name="connsiteX9" fmla="*/ 191141 w 12190853"/>
                <a:gd name="connsiteY9" fmla="*/ 2135254 h 2135254"/>
                <a:gd name="connsiteX10" fmla="*/ 0 w 12190853"/>
                <a:gd name="connsiteY10" fmla="*/ 2135254 h 2135254"/>
                <a:gd name="connsiteX11" fmla="*/ 0 w 12190853"/>
                <a:gd name="connsiteY11" fmla="*/ 759101 h 2135254"/>
                <a:gd name="connsiteX12" fmla="*/ 18846 w 12190853"/>
                <a:gd name="connsiteY12" fmla="*/ 760703 h 2135254"/>
                <a:gd name="connsiteX13" fmla="*/ 622833 w 12190853"/>
                <a:gd name="connsiteY13" fmla="*/ 1328059 h 2135254"/>
                <a:gd name="connsiteX14" fmla="*/ 634538 w 12190853"/>
                <a:gd name="connsiteY14" fmla="*/ 1439894 h 2135254"/>
                <a:gd name="connsiteX15" fmla="*/ 734784 w 12190853"/>
                <a:gd name="connsiteY15" fmla="*/ 1387488 h 2135254"/>
                <a:gd name="connsiteX16" fmla="*/ 971235 w 12190853"/>
                <a:gd name="connsiteY16" fmla="*/ 1341510 h 2135254"/>
                <a:gd name="connsiteX17" fmla="*/ 1093660 w 12190853"/>
                <a:gd name="connsiteY17" fmla="*/ 1353397 h 2135254"/>
                <a:gd name="connsiteX18" fmla="*/ 1174763 w 12190853"/>
                <a:gd name="connsiteY18" fmla="*/ 1377644 h 2135254"/>
                <a:gd name="connsiteX19" fmla="*/ 1186547 w 12190853"/>
                <a:gd name="connsiteY19" fmla="*/ 1356734 h 2135254"/>
                <a:gd name="connsiteX20" fmla="*/ 1810511 w 12190853"/>
                <a:gd name="connsiteY20" fmla="*/ 1037205 h 2135254"/>
                <a:gd name="connsiteX21" fmla="*/ 2434476 w 12190853"/>
                <a:gd name="connsiteY21" fmla="*/ 1356734 h 2135254"/>
                <a:gd name="connsiteX22" fmla="*/ 2490172 w 12190853"/>
                <a:gd name="connsiteY22" fmla="*/ 1455565 h 2135254"/>
                <a:gd name="connsiteX23" fmla="*/ 2521596 w 12190853"/>
                <a:gd name="connsiteY23" fmla="*/ 1430595 h 2135254"/>
                <a:gd name="connsiteX24" fmla="*/ 2801827 w 12190853"/>
                <a:gd name="connsiteY24" fmla="*/ 1348151 h 2135254"/>
                <a:gd name="connsiteX25" fmla="*/ 3217441 w 12190853"/>
                <a:gd name="connsiteY25" fmla="*/ 1560985 h 2135254"/>
                <a:gd name="connsiteX26" fmla="*/ 3241880 w 12190853"/>
                <a:gd name="connsiteY26" fmla="*/ 1604352 h 2135254"/>
                <a:gd name="connsiteX27" fmla="*/ 3611243 w 12190853"/>
                <a:gd name="connsiteY27" fmla="*/ 1604352 h 2135254"/>
                <a:gd name="connsiteX28" fmla="*/ 3613999 w 12190853"/>
                <a:gd name="connsiteY28" fmla="*/ 1599461 h 2135254"/>
                <a:gd name="connsiteX29" fmla="*/ 4117715 w 12190853"/>
                <a:gd name="connsiteY29" fmla="*/ 1341510 h 2135254"/>
                <a:gd name="connsiteX30" fmla="*/ 4677439 w 12190853"/>
                <a:gd name="connsiteY30" fmla="*/ 1698843 h 2135254"/>
                <a:gd name="connsiteX31" fmla="*/ 4693938 w 12190853"/>
                <a:gd name="connsiteY31" fmla="*/ 1750031 h 2135254"/>
                <a:gd name="connsiteX32" fmla="*/ 4721097 w 12190853"/>
                <a:gd name="connsiteY32" fmla="*/ 1735833 h 2135254"/>
                <a:gd name="connsiteX33" fmla="*/ 4835124 w 12190853"/>
                <a:gd name="connsiteY33" fmla="*/ 1701742 h 2135254"/>
                <a:gd name="connsiteX34" fmla="*/ 4930624 w 12190853"/>
                <a:gd name="connsiteY34" fmla="*/ 1692469 h 2135254"/>
                <a:gd name="connsiteX35" fmla="*/ 4934733 w 12190853"/>
                <a:gd name="connsiteY35" fmla="*/ 1653211 h 2135254"/>
                <a:gd name="connsiteX36" fmla="*/ 5671919 w 12190853"/>
                <a:gd name="connsiteY36" fmla="*/ 1074535 h 2135254"/>
                <a:gd name="connsiteX37" fmla="*/ 6295883 w 12190853"/>
                <a:gd name="connsiteY37" fmla="*/ 1394064 h 2135254"/>
                <a:gd name="connsiteX38" fmla="*/ 6301547 w 12190853"/>
                <a:gd name="connsiteY38" fmla="*/ 1404117 h 2135254"/>
                <a:gd name="connsiteX39" fmla="*/ 6320448 w 12190853"/>
                <a:gd name="connsiteY39" fmla="*/ 1382055 h 2135254"/>
                <a:gd name="connsiteX40" fmla="*/ 6852528 w 12190853"/>
                <a:gd name="connsiteY40" fmla="*/ 1169785 h 2135254"/>
                <a:gd name="connsiteX41" fmla="*/ 7273244 w 12190853"/>
                <a:gd name="connsiteY41" fmla="*/ 1293559 h 2135254"/>
                <a:gd name="connsiteX42" fmla="*/ 7342091 w 12190853"/>
                <a:gd name="connsiteY42" fmla="*/ 1348269 h 2135254"/>
                <a:gd name="connsiteX43" fmla="*/ 7355460 w 12190853"/>
                <a:gd name="connsiteY43" fmla="*/ 1306786 h 2135254"/>
                <a:gd name="connsiteX44" fmla="*/ 8048802 w 12190853"/>
                <a:gd name="connsiteY44" fmla="*/ 864150 h 2135254"/>
                <a:gd name="connsiteX45" fmla="*/ 8119268 w 12190853"/>
                <a:gd name="connsiteY45" fmla="*/ 867577 h 2135254"/>
                <a:gd name="connsiteX46" fmla="*/ 8177314 w 12190853"/>
                <a:gd name="connsiteY46" fmla="*/ 764579 h 2135254"/>
                <a:gd name="connsiteX47" fmla="*/ 8801277 w 12190853"/>
                <a:gd name="connsiteY47" fmla="*/ 445050 h 2135254"/>
                <a:gd name="connsiteX48" fmla="*/ 9221993 w 12190853"/>
                <a:gd name="connsiteY48" fmla="*/ 568824 h 2135254"/>
                <a:gd name="connsiteX49" fmla="*/ 9308351 w 12190853"/>
                <a:gd name="connsiteY49" fmla="*/ 637449 h 2135254"/>
                <a:gd name="connsiteX50" fmla="*/ 9331316 w 12190853"/>
                <a:gd name="connsiteY50" fmla="*/ 624736 h 2135254"/>
                <a:gd name="connsiteX51" fmla="*/ 9657545 w 12190853"/>
                <a:gd name="connsiteY51" fmla="*/ 553269 h 2135254"/>
                <a:gd name="connsiteX52" fmla="*/ 10350887 w 12190853"/>
                <a:gd name="connsiteY52" fmla="*/ 995905 h 2135254"/>
                <a:gd name="connsiteX53" fmla="*/ 10387173 w 12190853"/>
                <a:gd name="connsiteY53" fmla="*/ 1108490 h 2135254"/>
                <a:gd name="connsiteX54" fmla="*/ 10674604 w 12190853"/>
                <a:gd name="connsiteY54" fmla="*/ 1108490 h 2135254"/>
                <a:gd name="connsiteX55" fmla="*/ 10659598 w 12190853"/>
                <a:gd name="connsiteY55" fmla="*/ 965120 h 2135254"/>
                <a:gd name="connsiteX56" fmla="*/ 11412073 w 12190853"/>
                <a:gd name="connsiteY56" fmla="*/ 240385 h 2135254"/>
                <a:gd name="connsiteX57" fmla="*/ 11832789 w 12190853"/>
                <a:gd name="connsiteY57" fmla="*/ 364159 h 2135254"/>
                <a:gd name="connsiteX58" fmla="*/ 11870500 w 12190853"/>
                <a:gd name="connsiteY58" fmla="*/ 394126 h 2135254"/>
                <a:gd name="connsiteX59" fmla="*/ 11889660 w 12190853"/>
                <a:gd name="connsiteY59" fmla="*/ 334676 h 2135254"/>
                <a:gd name="connsiteX60" fmla="*/ 12162286 w 12190853"/>
                <a:gd name="connsiteY60" fmla="*/ 15814 h 21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2190853" h="2135254">
                  <a:moveTo>
                    <a:pt x="12190853" y="0"/>
                  </a:moveTo>
                  <a:lnTo>
                    <a:pt x="12190853" y="1232671"/>
                  </a:lnTo>
                  <a:lnTo>
                    <a:pt x="12190853" y="2135253"/>
                  </a:lnTo>
                  <a:lnTo>
                    <a:pt x="8538218" y="2135253"/>
                  </a:lnTo>
                  <a:lnTo>
                    <a:pt x="8538217" y="2135254"/>
                  </a:lnTo>
                  <a:lnTo>
                    <a:pt x="7559386" y="2135254"/>
                  </a:lnTo>
                  <a:lnTo>
                    <a:pt x="7559239" y="2135137"/>
                  </a:lnTo>
                  <a:lnTo>
                    <a:pt x="7559202" y="2135254"/>
                  </a:lnTo>
                  <a:lnTo>
                    <a:pt x="404105" y="2135254"/>
                  </a:lnTo>
                  <a:lnTo>
                    <a:pt x="191141" y="2135254"/>
                  </a:lnTo>
                  <a:lnTo>
                    <a:pt x="0" y="2135254"/>
                  </a:lnTo>
                  <a:lnTo>
                    <a:pt x="0" y="759101"/>
                  </a:lnTo>
                  <a:lnTo>
                    <a:pt x="18846" y="760703"/>
                  </a:lnTo>
                  <a:cubicBezTo>
                    <a:pt x="321481" y="812768"/>
                    <a:pt x="561438" y="1039090"/>
                    <a:pt x="622833" y="1328059"/>
                  </a:cubicBezTo>
                  <a:lnTo>
                    <a:pt x="634538" y="1439894"/>
                  </a:lnTo>
                  <a:lnTo>
                    <a:pt x="734784" y="1387488"/>
                  </a:lnTo>
                  <a:cubicBezTo>
                    <a:pt x="807460" y="1357882"/>
                    <a:pt x="887363" y="1341510"/>
                    <a:pt x="971235" y="1341510"/>
                  </a:cubicBezTo>
                  <a:cubicBezTo>
                    <a:pt x="1013172" y="1341510"/>
                    <a:pt x="1054116" y="1345603"/>
                    <a:pt x="1093660" y="1353397"/>
                  </a:cubicBezTo>
                  <a:lnTo>
                    <a:pt x="1174763" y="1377644"/>
                  </a:lnTo>
                  <a:lnTo>
                    <a:pt x="1186547" y="1356734"/>
                  </a:lnTo>
                  <a:cubicBezTo>
                    <a:pt x="1321772" y="1163953"/>
                    <a:pt x="1550774" y="1037205"/>
                    <a:pt x="1810511" y="1037205"/>
                  </a:cubicBezTo>
                  <a:cubicBezTo>
                    <a:pt x="2070248" y="1037205"/>
                    <a:pt x="2299249" y="1163953"/>
                    <a:pt x="2434476" y="1356734"/>
                  </a:cubicBezTo>
                  <a:lnTo>
                    <a:pt x="2490172" y="1455565"/>
                  </a:lnTo>
                  <a:lnTo>
                    <a:pt x="2521596" y="1430595"/>
                  </a:lnTo>
                  <a:cubicBezTo>
                    <a:pt x="2601590" y="1378544"/>
                    <a:pt x="2698022" y="1348151"/>
                    <a:pt x="2801827" y="1348151"/>
                  </a:cubicBezTo>
                  <a:cubicBezTo>
                    <a:pt x="2974835" y="1348151"/>
                    <a:pt x="3127370" y="1432576"/>
                    <a:pt x="3217441" y="1560985"/>
                  </a:cubicBezTo>
                  <a:lnTo>
                    <a:pt x="3241880" y="1604352"/>
                  </a:lnTo>
                  <a:lnTo>
                    <a:pt x="3611243" y="1604352"/>
                  </a:lnTo>
                  <a:lnTo>
                    <a:pt x="3613999" y="1599461"/>
                  </a:lnTo>
                  <a:cubicBezTo>
                    <a:pt x="3723165" y="1443832"/>
                    <a:pt x="3908033" y="1341510"/>
                    <a:pt x="4117715" y="1341510"/>
                  </a:cubicBezTo>
                  <a:cubicBezTo>
                    <a:pt x="4369335" y="1341510"/>
                    <a:pt x="4585223" y="1488853"/>
                    <a:pt x="4677439" y="1698843"/>
                  </a:cubicBezTo>
                  <a:lnTo>
                    <a:pt x="4693938" y="1750031"/>
                  </a:lnTo>
                  <a:lnTo>
                    <a:pt x="4721097" y="1735833"/>
                  </a:lnTo>
                  <a:cubicBezTo>
                    <a:pt x="4757435" y="1721030"/>
                    <a:pt x="4795581" y="1709535"/>
                    <a:pt x="4835124" y="1701742"/>
                  </a:cubicBezTo>
                  <a:lnTo>
                    <a:pt x="4930624" y="1692469"/>
                  </a:lnTo>
                  <a:lnTo>
                    <a:pt x="4934733" y="1653211"/>
                  </a:lnTo>
                  <a:cubicBezTo>
                    <a:pt x="5004897" y="1322961"/>
                    <a:pt x="5308287" y="1074535"/>
                    <a:pt x="5671919" y="1074535"/>
                  </a:cubicBezTo>
                  <a:cubicBezTo>
                    <a:pt x="5931657" y="1074535"/>
                    <a:pt x="6160658" y="1201283"/>
                    <a:pt x="6295883" y="1394064"/>
                  </a:cubicBezTo>
                  <a:lnTo>
                    <a:pt x="6301547" y="1404117"/>
                  </a:lnTo>
                  <a:lnTo>
                    <a:pt x="6320448" y="1382055"/>
                  </a:lnTo>
                  <a:cubicBezTo>
                    <a:pt x="6456619" y="1250904"/>
                    <a:pt x="6644738" y="1169785"/>
                    <a:pt x="6852528" y="1169785"/>
                  </a:cubicBezTo>
                  <a:cubicBezTo>
                    <a:pt x="7008370" y="1169785"/>
                    <a:pt x="7153148" y="1215415"/>
                    <a:pt x="7273244" y="1293559"/>
                  </a:cubicBezTo>
                  <a:lnTo>
                    <a:pt x="7342091" y="1348269"/>
                  </a:lnTo>
                  <a:lnTo>
                    <a:pt x="7355460" y="1306786"/>
                  </a:lnTo>
                  <a:cubicBezTo>
                    <a:pt x="7469693" y="1046667"/>
                    <a:pt x="7737118" y="864150"/>
                    <a:pt x="8048802" y="864150"/>
                  </a:cubicBezTo>
                  <a:lnTo>
                    <a:pt x="8119268" y="867577"/>
                  </a:lnTo>
                  <a:lnTo>
                    <a:pt x="8177314" y="764579"/>
                  </a:lnTo>
                  <a:cubicBezTo>
                    <a:pt x="8312538" y="571798"/>
                    <a:pt x="8541540" y="445050"/>
                    <a:pt x="8801277" y="445050"/>
                  </a:cubicBezTo>
                  <a:cubicBezTo>
                    <a:pt x="8957120" y="445050"/>
                    <a:pt x="9101897" y="490680"/>
                    <a:pt x="9221993" y="568824"/>
                  </a:cubicBezTo>
                  <a:lnTo>
                    <a:pt x="9308351" y="637449"/>
                  </a:lnTo>
                  <a:lnTo>
                    <a:pt x="9331316" y="624736"/>
                  </a:lnTo>
                  <a:cubicBezTo>
                    <a:pt x="9430005" y="578936"/>
                    <a:pt x="9540663" y="553269"/>
                    <a:pt x="9657545" y="553269"/>
                  </a:cubicBezTo>
                  <a:cubicBezTo>
                    <a:pt x="9969230" y="553269"/>
                    <a:pt x="10236655" y="735786"/>
                    <a:pt x="10350887" y="995905"/>
                  </a:cubicBezTo>
                  <a:lnTo>
                    <a:pt x="10387173" y="1108490"/>
                  </a:lnTo>
                  <a:lnTo>
                    <a:pt x="10674604" y="1108490"/>
                  </a:lnTo>
                  <a:lnTo>
                    <a:pt x="10659598" y="965120"/>
                  </a:lnTo>
                  <a:cubicBezTo>
                    <a:pt x="10659598" y="564860"/>
                    <a:pt x="10996493" y="240385"/>
                    <a:pt x="11412073" y="240385"/>
                  </a:cubicBezTo>
                  <a:cubicBezTo>
                    <a:pt x="11567916" y="240385"/>
                    <a:pt x="11712693" y="286015"/>
                    <a:pt x="11832789" y="364159"/>
                  </a:cubicBezTo>
                  <a:lnTo>
                    <a:pt x="11870500" y="394126"/>
                  </a:lnTo>
                  <a:lnTo>
                    <a:pt x="11889660" y="334676"/>
                  </a:lnTo>
                  <a:cubicBezTo>
                    <a:pt x="11946776" y="204617"/>
                    <a:pt x="12042190" y="93958"/>
                    <a:pt x="12162286" y="158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Trapezoid 8"/>
          <p:cNvSpPr/>
          <p:nvPr userDrawn="1"/>
        </p:nvSpPr>
        <p:spPr>
          <a:xfrm>
            <a:off x="9636437" y="4066486"/>
            <a:ext cx="1719609" cy="25311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rapezoid 10"/>
          <p:cNvSpPr/>
          <p:nvPr userDrawn="1"/>
        </p:nvSpPr>
        <p:spPr>
          <a:xfrm>
            <a:off x="9928368" y="4066486"/>
            <a:ext cx="1135747" cy="2791514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Group 12"/>
          <p:cNvGrpSpPr/>
          <p:nvPr/>
        </p:nvGrpSpPr>
        <p:grpSpPr>
          <a:xfrm>
            <a:off x="10002414" y="3938167"/>
            <a:ext cx="990895" cy="176568"/>
            <a:chOff x="10109092" y="3159326"/>
            <a:chExt cx="942618" cy="223954"/>
          </a:xfrm>
        </p:grpSpPr>
        <p:sp>
          <p:nvSpPr>
            <p:cNvPr id="45" name="Freeform 44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Freeform 13"/>
          <p:cNvSpPr/>
          <p:nvPr/>
        </p:nvSpPr>
        <p:spPr>
          <a:xfrm flipH="1">
            <a:off x="11046978" y="3420808"/>
            <a:ext cx="778597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>
          <a:xfrm>
            <a:off x="9168342" y="3420809"/>
            <a:ext cx="778500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6" name="Group 15"/>
          <p:cNvGrpSpPr/>
          <p:nvPr/>
        </p:nvGrpSpPr>
        <p:grpSpPr>
          <a:xfrm>
            <a:off x="9981585" y="1715166"/>
            <a:ext cx="1031251" cy="660755"/>
            <a:chOff x="10089278" y="330206"/>
            <a:chExt cx="981007" cy="838083"/>
          </a:xfrm>
        </p:grpSpPr>
        <p:sp>
          <p:nvSpPr>
            <p:cNvPr id="43" name="Freeform 42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Freeform 16"/>
          <p:cNvSpPr/>
          <p:nvPr/>
        </p:nvSpPr>
        <p:spPr>
          <a:xfrm>
            <a:off x="9781668" y="2264523"/>
            <a:ext cx="716193" cy="1768647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>
          <a:xfrm>
            <a:off x="10497861" y="2265053"/>
            <a:ext cx="716193" cy="1768117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>
          <a:xfrm>
            <a:off x="10072591" y="4046782"/>
            <a:ext cx="423651" cy="833690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>
          <a:xfrm flipH="1">
            <a:off x="10496244" y="4046849"/>
            <a:ext cx="426841" cy="833622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>
          <a:xfrm>
            <a:off x="10127887" y="4069222"/>
            <a:ext cx="368357" cy="517030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>
          <a:xfrm flipH="1">
            <a:off x="10496245" y="4069384"/>
            <a:ext cx="371092" cy="516869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4" name="Group 23"/>
          <p:cNvGrpSpPr/>
          <p:nvPr/>
        </p:nvGrpSpPr>
        <p:grpSpPr>
          <a:xfrm>
            <a:off x="9981780" y="1711411"/>
            <a:ext cx="1031251" cy="660755"/>
            <a:chOff x="10089278" y="330206"/>
            <a:chExt cx="981007" cy="838083"/>
          </a:xfrm>
        </p:grpSpPr>
        <p:sp>
          <p:nvSpPr>
            <p:cNvPr id="28" name="Freeform 27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002414" y="3941922"/>
            <a:ext cx="990895" cy="176568"/>
            <a:chOff x="10109092" y="3159326"/>
            <a:chExt cx="942618" cy="223954"/>
          </a:xfrm>
        </p:grpSpPr>
        <p:sp>
          <p:nvSpPr>
            <p:cNvPr id="26" name="Freeform 25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10100808" y="2571489"/>
            <a:ext cx="794104" cy="595578"/>
            <a:chOff x="7575606" y="2571489"/>
            <a:chExt cx="595578" cy="595578"/>
          </a:xfrm>
        </p:grpSpPr>
        <p:sp>
          <p:nvSpPr>
            <p:cNvPr id="62" name="Oval 61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Oval 64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Oval 65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Oval 66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Oval 67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Oval 68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Oval 69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Oval 70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Oval 71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815452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cket - Title and Content Blue">
    <p:bg>
      <p:bgPr>
        <a:solidFill>
          <a:srgbClr val="0DA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6113EB-ACFF-46E1-9D8C-201856E89890}" type="datetimeFigureOut">
              <a:rPr lang="en-US" sz="1200" smtClean="0"/>
              <a:pPr/>
              <a:t>14-Aug-20</a:t>
            </a:fld>
            <a:endParaRPr lang="en-US" sz="120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678846"/>
            <a:ext cx="12192000" cy="2179154"/>
            <a:chOff x="-467413" y="4678846"/>
            <a:chExt cx="9611413" cy="2179154"/>
          </a:xfrm>
        </p:grpSpPr>
        <p:sp>
          <p:nvSpPr>
            <p:cNvPr id="10" name="Freeform 9"/>
            <p:cNvSpPr/>
            <p:nvPr userDrawn="1"/>
          </p:nvSpPr>
          <p:spPr>
            <a:xfrm>
              <a:off x="-91546" y="4678846"/>
              <a:ext cx="9235546" cy="2179154"/>
            </a:xfrm>
            <a:custGeom>
              <a:avLst/>
              <a:gdLst>
                <a:gd name="connsiteX0" fmla="*/ 532885 w 11711288"/>
                <a:gd name="connsiteY0" fmla="*/ 1445270 h 2600767"/>
                <a:gd name="connsiteX1" fmla="*/ 1065770 w 11711288"/>
                <a:gd name="connsiteY1" fmla="*/ 1958510 h 2600767"/>
                <a:gd name="connsiteX2" fmla="*/ 532885 w 11711288"/>
                <a:gd name="connsiteY2" fmla="*/ 2471750 h 2600767"/>
                <a:gd name="connsiteX3" fmla="*/ 0 w 11711288"/>
                <a:gd name="connsiteY3" fmla="*/ 1958510 h 2600767"/>
                <a:gd name="connsiteX4" fmla="*/ 532885 w 11711288"/>
                <a:gd name="connsiteY4" fmla="*/ 1445270 h 2600767"/>
                <a:gd name="connsiteX5" fmla="*/ 10394040 w 11711288"/>
                <a:gd name="connsiteY5" fmla="*/ 0 h 2600767"/>
                <a:gd name="connsiteX6" fmla="*/ 11087382 w 11711288"/>
                <a:gd name="connsiteY6" fmla="*/ 442635 h 2600767"/>
                <a:gd name="connsiteX7" fmla="*/ 11122847 w 11711288"/>
                <a:gd name="connsiteY7" fmla="*/ 552674 h 2600767"/>
                <a:gd name="connsiteX8" fmla="*/ 11169364 w 11711288"/>
                <a:gd name="connsiteY8" fmla="*/ 528356 h 2600767"/>
                <a:gd name="connsiteX9" fmla="*/ 11389302 w 11711288"/>
                <a:gd name="connsiteY9" fmla="*/ 485590 h 2600767"/>
                <a:gd name="connsiteX10" fmla="*/ 11705219 w 11711288"/>
                <a:gd name="connsiteY10" fmla="*/ 578532 h 2600767"/>
                <a:gd name="connsiteX11" fmla="*/ 11711288 w 11711288"/>
                <a:gd name="connsiteY11" fmla="*/ 583355 h 2600767"/>
                <a:gd name="connsiteX12" fmla="*/ 11711288 w 11711288"/>
                <a:gd name="connsiteY12" fmla="*/ 1476240 h 2600767"/>
                <a:gd name="connsiteX13" fmla="*/ 11705219 w 11711288"/>
                <a:gd name="connsiteY13" fmla="*/ 1481062 h 2600767"/>
                <a:gd name="connsiteX14" fmla="*/ 11389302 w 11711288"/>
                <a:gd name="connsiteY14" fmla="*/ 1574004 h 2600767"/>
                <a:gd name="connsiteX15" fmla="*/ 10920765 w 11711288"/>
                <a:gd name="connsiteY15" fmla="*/ 1334069 h 2600767"/>
                <a:gd name="connsiteX16" fmla="*/ 10884716 w 11711288"/>
                <a:gd name="connsiteY16" fmla="*/ 1270102 h 2600767"/>
                <a:gd name="connsiteX17" fmla="*/ 10814756 w 11711288"/>
                <a:gd name="connsiteY17" fmla="*/ 1325696 h 2600767"/>
                <a:gd name="connsiteX18" fmla="*/ 10394040 w 11711288"/>
                <a:gd name="connsiteY18" fmla="*/ 1449470 h 2600767"/>
                <a:gd name="connsiteX19" fmla="*/ 10242390 w 11711288"/>
                <a:gd name="connsiteY19" fmla="*/ 1434746 h 2600767"/>
                <a:gd name="connsiteX20" fmla="*/ 10167885 w 11711288"/>
                <a:gd name="connsiteY20" fmla="*/ 1412471 h 2600767"/>
                <a:gd name="connsiteX21" fmla="*/ 10141694 w 11711288"/>
                <a:gd name="connsiteY21" fmla="*/ 1458946 h 2600767"/>
                <a:gd name="connsiteX22" fmla="*/ 9517730 w 11711288"/>
                <a:gd name="connsiteY22" fmla="*/ 1778475 h 2600767"/>
                <a:gd name="connsiteX23" fmla="*/ 9097014 w 11711288"/>
                <a:gd name="connsiteY23" fmla="*/ 1654702 h 2600767"/>
                <a:gd name="connsiteX24" fmla="*/ 9066729 w 11711288"/>
                <a:gd name="connsiteY24" fmla="*/ 1630635 h 2600767"/>
                <a:gd name="connsiteX25" fmla="*/ 8994278 w 11711288"/>
                <a:gd name="connsiteY25" fmla="*/ 1715209 h 2600767"/>
                <a:gd name="connsiteX26" fmla="*/ 8536434 w 11711288"/>
                <a:gd name="connsiteY26" fmla="*/ 1897863 h 2600767"/>
                <a:gd name="connsiteX27" fmla="*/ 8078590 w 11711288"/>
                <a:gd name="connsiteY27" fmla="*/ 1715209 h 2600767"/>
                <a:gd name="connsiteX28" fmla="*/ 8066112 w 11711288"/>
                <a:gd name="connsiteY28" fmla="*/ 1700643 h 2600767"/>
                <a:gd name="connsiteX29" fmla="*/ 8070847 w 11711288"/>
                <a:gd name="connsiteY29" fmla="*/ 1745886 h 2600767"/>
                <a:gd name="connsiteX30" fmla="*/ 7395308 w 11711288"/>
                <a:gd name="connsiteY30" fmla="*/ 2466880 h 2600767"/>
                <a:gd name="connsiteX31" fmla="*/ 7342946 w 11711288"/>
                <a:gd name="connsiteY31" fmla="*/ 2469426 h 2600767"/>
                <a:gd name="connsiteX32" fmla="*/ 7306912 w 11711288"/>
                <a:gd name="connsiteY32" fmla="*/ 2533366 h 2600767"/>
                <a:gd name="connsiteX33" fmla="*/ 7253266 w 11711288"/>
                <a:gd name="connsiteY33" fmla="*/ 2600767 h 2600767"/>
                <a:gd name="connsiteX34" fmla="*/ 6112631 w 11711288"/>
                <a:gd name="connsiteY34" fmla="*/ 2600767 h 2600767"/>
                <a:gd name="connsiteX35" fmla="*/ 6058984 w 11711288"/>
                <a:gd name="connsiteY35" fmla="*/ 2533366 h 2600767"/>
                <a:gd name="connsiteX36" fmla="*/ 5996805 w 11711288"/>
                <a:gd name="connsiteY36" fmla="*/ 2423033 h 2600767"/>
                <a:gd name="connsiteX37" fmla="*/ 5897525 w 11711288"/>
                <a:gd name="connsiteY37" fmla="*/ 2501927 h 2600767"/>
                <a:gd name="connsiteX38" fmla="*/ 5700574 w 11711288"/>
                <a:gd name="connsiteY38" fmla="*/ 2593118 h 2600767"/>
                <a:gd name="connsiteX39" fmla="*/ 5666110 w 11711288"/>
                <a:gd name="connsiteY39" fmla="*/ 2600767 h 2600767"/>
                <a:gd name="connsiteX40" fmla="*/ 5291012 w 11711288"/>
                <a:gd name="connsiteY40" fmla="*/ 2600767 h 2600767"/>
                <a:gd name="connsiteX41" fmla="*/ 5183912 w 11711288"/>
                <a:gd name="connsiteY41" fmla="*/ 2568747 h 2600767"/>
                <a:gd name="connsiteX42" fmla="*/ 5086078 w 11711288"/>
                <a:gd name="connsiteY42" fmla="*/ 2517601 h 2600767"/>
                <a:gd name="connsiteX43" fmla="*/ 5077373 w 11711288"/>
                <a:gd name="connsiteY43" fmla="*/ 2600767 h 2600767"/>
                <a:gd name="connsiteX44" fmla="*/ 3594217 w 11711288"/>
                <a:gd name="connsiteY44" fmla="*/ 2600767 h 2600767"/>
                <a:gd name="connsiteX45" fmla="*/ 3583320 w 11711288"/>
                <a:gd name="connsiteY45" fmla="*/ 2496656 h 2600767"/>
                <a:gd name="connsiteX46" fmla="*/ 3583955 w 11711288"/>
                <a:gd name="connsiteY46" fmla="*/ 2490597 h 2600767"/>
                <a:gd name="connsiteX47" fmla="*/ 3538978 w 11711288"/>
                <a:gd name="connsiteY47" fmla="*/ 2486230 h 2600767"/>
                <a:gd name="connsiteX48" fmla="*/ 3269566 w 11711288"/>
                <a:gd name="connsiteY48" fmla="*/ 2346333 h 2600767"/>
                <a:gd name="connsiteX49" fmla="*/ 3226617 w 11711288"/>
                <a:gd name="connsiteY49" fmla="*/ 2296198 h 2600767"/>
                <a:gd name="connsiteX50" fmla="*/ 3213705 w 11711288"/>
                <a:gd name="connsiteY50" fmla="*/ 2336263 h 2600767"/>
                <a:gd name="connsiteX51" fmla="*/ 3026210 w 11711288"/>
                <a:gd name="connsiteY51" fmla="*/ 2590761 h 2600767"/>
                <a:gd name="connsiteX52" fmla="*/ 3012988 w 11711288"/>
                <a:gd name="connsiteY52" fmla="*/ 2600767 h 2600767"/>
                <a:gd name="connsiteX53" fmla="*/ 2030435 w 11711288"/>
                <a:gd name="connsiteY53" fmla="*/ 2600767 h 2600767"/>
                <a:gd name="connsiteX54" fmla="*/ 1987629 w 11711288"/>
                <a:gd name="connsiteY54" fmla="*/ 2566751 h 2600767"/>
                <a:gd name="connsiteX55" fmla="*/ 1767116 w 11711288"/>
                <a:gd name="connsiteY55" fmla="*/ 2054012 h 2600767"/>
                <a:gd name="connsiteX56" fmla="*/ 2519993 w 11711288"/>
                <a:gd name="connsiteY56" fmla="*/ 1328890 h 2600767"/>
                <a:gd name="connsiteX57" fmla="*/ 3144289 w 11711288"/>
                <a:gd name="connsiteY57" fmla="*/ 1648590 h 2600767"/>
                <a:gd name="connsiteX58" fmla="*/ 3187881 w 11711288"/>
                <a:gd name="connsiteY58" fmla="*/ 1725941 h 2600767"/>
                <a:gd name="connsiteX59" fmla="*/ 3204496 w 11711288"/>
                <a:gd name="connsiteY59" fmla="*/ 1696460 h 2600767"/>
                <a:gd name="connsiteX60" fmla="*/ 3646373 w 11711288"/>
                <a:gd name="connsiteY60" fmla="*/ 1470177 h 2600767"/>
                <a:gd name="connsiteX61" fmla="*/ 4137381 w 11711288"/>
                <a:gd name="connsiteY61" fmla="*/ 1783641 h 2600767"/>
                <a:gd name="connsiteX62" fmla="*/ 4142373 w 11711288"/>
                <a:gd name="connsiteY62" fmla="*/ 1799134 h 2600767"/>
                <a:gd name="connsiteX63" fmla="*/ 4184146 w 11711288"/>
                <a:gd name="connsiteY63" fmla="*/ 1786645 h 2600767"/>
                <a:gd name="connsiteX64" fmla="*/ 4335795 w 11711288"/>
                <a:gd name="connsiteY64" fmla="*/ 1771921 h 2600767"/>
                <a:gd name="connsiteX65" fmla="*/ 4628692 w 11711288"/>
                <a:gd name="connsiteY65" fmla="*/ 1828875 h 2600767"/>
                <a:gd name="connsiteX66" fmla="*/ 4726528 w 11711288"/>
                <a:gd name="connsiteY66" fmla="*/ 1880020 h 2600767"/>
                <a:gd name="connsiteX67" fmla="*/ 4739622 w 11711288"/>
                <a:gd name="connsiteY67" fmla="*/ 1754906 h 2600767"/>
                <a:gd name="connsiteX68" fmla="*/ 5476809 w 11711288"/>
                <a:gd name="connsiteY68" fmla="*/ 1176230 h 2600767"/>
                <a:gd name="connsiteX69" fmla="*/ 6100773 w 11711288"/>
                <a:gd name="connsiteY69" fmla="*/ 1495759 h 2600767"/>
                <a:gd name="connsiteX70" fmla="*/ 6163704 w 11711288"/>
                <a:gd name="connsiteY70" fmla="*/ 1607424 h 2600767"/>
                <a:gd name="connsiteX71" fmla="*/ 6225521 w 11711288"/>
                <a:gd name="connsiteY71" fmla="*/ 1552662 h 2600767"/>
                <a:gd name="connsiteX72" fmla="*/ 6606012 w 11711288"/>
                <a:gd name="connsiteY72" fmla="*/ 1407167 h 2600767"/>
                <a:gd name="connsiteX73" fmla="*/ 6658374 w 11711288"/>
                <a:gd name="connsiteY73" fmla="*/ 1404620 h 2600767"/>
                <a:gd name="connsiteX74" fmla="*/ 6694408 w 11711288"/>
                <a:gd name="connsiteY74" fmla="*/ 1340680 h 2600767"/>
                <a:gd name="connsiteX75" fmla="*/ 7318372 w 11711288"/>
                <a:gd name="connsiteY75" fmla="*/ 1021151 h 2600767"/>
                <a:gd name="connsiteX76" fmla="*/ 7850452 w 11711288"/>
                <a:gd name="connsiteY76" fmla="*/ 1233421 h 2600767"/>
                <a:gd name="connsiteX77" fmla="*/ 7889435 w 11711288"/>
                <a:gd name="connsiteY77" fmla="*/ 1278927 h 2600767"/>
                <a:gd name="connsiteX78" fmla="*/ 7888945 w 11711288"/>
                <a:gd name="connsiteY78" fmla="*/ 1274243 h 2600767"/>
                <a:gd name="connsiteX79" fmla="*/ 8536434 w 11711288"/>
                <a:gd name="connsiteY79" fmla="*/ 650623 h 2600767"/>
                <a:gd name="connsiteX80" fmla="*/ 8788466 w 11711288"/>
                <a:gd name="connsiteY80" fmla="*/ 699630 h 2600767"/>
                <a:gd name="connsiteX81" fmla="*/ 8847560 w 11711288"/>
                <a:gd name="connsiteY81" fmla="*/ 730523 h 2600767"/>
                <a:gd name="connsiteX82" fmla="*/ 8893766 w 11711288"/>
                <a:gd name="connsiteY82" fmla="*/ 648534 h 2600767"/>
                <a:gd name="connsiteX83" fmla="*/ 9517730 w 11711288"/>
                <a:gd name="connsiteY83" fmla="*/ 329005 h 2600767"/>
                <a:gd name="connsiteX84" fmla="*/ 9669380 w 11711288"/>
                <a:gd name="connsiteY84" fmla="*/ 343729 h 2600767"/>
                <a:gd name="connsiteX85" fmla="*/ 9743884 w 11711288"/>
                <a:gd name="connsiteY85" fmla="*/ 366004 h 2600767"/>
                <a:gd name="connsiteX86" fmla="*/ 9770076 w 11711288"/>
                <a:gd name="connsiteY86" fmla="*/ 319529 h 2600767"/>
                <a:gd name="connsiteX87" fmla="*/ 10394040 w 11711288"/>
                <a:gd name="connsiteY87" fmla="*/ 0 h 26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711288" h="2600767">
                  <a:moveTo>
                    <a:pt x="532885" y="1445270"/>
                  </a:moveTo>
                  <a:cubicBezTo>
                    <a:pt x="827189" y="1445270"/>
                    <a:pt x="1065770" y="1675055"/>
                    <a:pt x="1065770" y="1958510"/>
                  </a:cubicBezTo>
                  <a:cubicBezTo>
                    <a:pt x="1065770" y="2241965"/>
                    <a:pt x="827189" y="2471750"/>
                    <a:pt x="532885" y="2471750"/>
                  </a:cubicBezTo>
                  <a:cubicBezTo>
                    <a:pt x="238581" y="2471750"/>
                    <a:pt x="0" y="2241965"/>
                    <a:pt x="0" y="1958510"/>
                  </a:cubicBezTo>
                  <a:cubicBezTo>
                    <a:pt x="0" y="1675055"/>
                    <a:pt x="238581" y="1445270"/>
                    <a:pt x="532885" y="1445270"/>
                  </a:cubicBezTo>
                  <a:close/>
                  <a:moveTo>
                    <a:pt x="10394040" y="0"/>
                  </a:moveTo>
                  <a:cubicBezTo>
                    <a:pt x="10705725" y="0"/>
                    <a:pt x="10973150" y="182517"/>
                    <a:pt x="11087382" y="442635"/>
                  </a:cubicBezTo>
                  <a:lnTo>
                    <a:pt x="11122847" y="552674"/>
                  </a:lnTo>
                  <a:lnTo>
                    <a:pt x="11169364" y="528356"/>
                  </a:lnTo>
                  <a:cubicBezTo>
                    <a:pt x="11236964" y="500818"/>
                    <a:pt x="11311287" y="485590"/>
                    <a:pt x="11389302" y="485590"/>
                  </a:cubicBezTo>
                  <a:cubicBezTo>
                    <a:pt x="11506325" y="485590"/>
                    <a:pt x="11615039" y="519854"/>
                    <a:pt x="11705219" y="578532"/>
                  </a:cubicBezTo>
                  <a:lnTo>
                    <a:pt x="11711288" y="583355"/>
                  </a:lnTo>
                  <a:lnTo>
                    <a:pt x="11711288" y="1476240"/>
                  </a:lnTo>
                  <a:lnTo>
                    <a:pt x="11705219" y="1481062"/>
                  </a:lnTo>
                  <a:cubicBezTo>
                    <a:pt x="11615039" y="1539741"/>
                    <a:pt x="11506325" y="1574004"/>
                    <a:pt x="11389302" y="1574004"/>
                  </a:cubicBezTo>
                  <a:cubicBezTo>
                    <a:pt x="11194264" y="1574004"/>
                    <a:pt x="11022306" y="1478829"/>
                    <a:pt x="10920765" y="1334069"/>
                  </a:cubicBezTo>
                  <a:lnTo>
                    <a:pt x="10884716" y="1270102"/>
                  </a:lnTo>
                  <a:lnTo>
                    <a:pt x="10814756" y="1325696"/>
                  </a:lnTo>
                  <a:cubicBezTo>
                    <a:pt x="10694660" y="1403841"/>
                    <a:pt x="10549882" y="1449470"/>
                    <a:pt x="10394040" y="1449470"/>
                  </a:cubicBezTo>
                  <a:cubicBezTo>
                    <a:pt x="10342092" y="1449470"/>
                    <a:pt x="10291374" y="1444400"/>
                    <a:pt x="10242390" y="1434746"/>
                  </a:cubicBezTo>
                  <a:lnTo>
                    <a:pt x="10167885" y="1412471"/>
                  </a:lnTo>
                  <a:lnTo>
                    <a:pt x="10141694" y="1458946"/>
                  </a:lnTo>
                  <a:cubicBezTo>
                    <a:pt x="10006469" y="1651727"/>
                    <a:pt x="9777468" y="1778475"/>
                    <a:pt x="9517730" y="1778475"/>
                  </a:cubicBezTo>
                  <a:cubicBezTo>
                    <a:pt x="9361887" y="1778475"/>
                    <a:pt x="9217110" y="1732846"/>
                    <a:pt x="9097014" y="1654702"/>
                  </a:cubicBezTo>
                  <a:lnTo>
                    <a:pt x="9066729" y="1630635"/>
                  </a:lnTo>
                  <a:lnTo>
                    <a:pt x="8994278" y="1715209"/>
                  </a:lnTo>
                  <a:cubicBezTo>
                    <a:pt x="8877105" y="1828062"/>
                    <a:pt x="8715233" y="1897863"/>
                    <a:pt x="8536434" y="1897863"/>
                  </a:cubicBezTo>
                  <a:cubicBezTo>
                    <a:pt x="8357635" y="1897863"/>
                    <a:pt x="8195763" y="1828062"/>
                    <a:pt x="8078590" y="1715209"/>
                  </a:cubicBezTo>
                  <a:lnTo>
                    <a:pt x="8066112" y="1700643"/>
                  </a:lnTo>
                  <a:lnTo>
                    <a:pt x="8070847" y="1745886"/>
                  </a:lnTo>
                  <a:cubicBezTo>
                    <a:pt x="8070847" y="2121130"/>
                    <a:pt x="7774748" y="2429766"/>
                    <a:pt x="7395308" y="2466880"/>
                  </a:cubicBezTo>
                  <a:lnTo>
                    <a:pt x="7342946" y="2469426"/>
                  </a:lnTo>
                  <a:lnTo>
                    <a:pt x="7306912" y="2533366"/>
                  </a:lnTo>
                  <a:lnTo>
                    <a:pt x="7253266" y="2600767"/>
                  </a:lnTo>
                  <a:lnTo>
                    <a:pt x="6112631" y="2600767"/>
                  </a:lnTo>
                  <a:lnTo>
                    <a:pt x="6058984" y="2533366"/>
                  </a:lnTo>
                  <a:lnTo>
                    <a:pt x="5996805" y="2423033"/>
                  </a:lnTo>
                  <a:lnTo>
                    <a:pt x="5897525" y="2501927"/>
                  </a:lnTo>
                  <a:cubicBezTo>
                    <a:pt x="5837478" y="2540999"/>
                    <a:pt x="5771259" y="2571943"/>
                    <a:pt x="5700574" y="2593118"/>
                  </a:cubicBezTo>
                  <a:lnTo>
                    <a:pt x="5666110" y="2600767"/>
                  </a:lnTo>
                  <a:lnTo>
                    <a:pt x="5291012" y="2600767"/>
                  </a:lnTo>
                  <a:lnTo>
                    <a:pt x="5183912" y="2568747"/>
                  </a:lnTo>
                  <a:lnTo>
                    <a:pt x="5086078" y="2517601"/>
                  </a:lnTo>
                  <a:lnTo>
                    <a:pt x="5077373" y="2600767"/>
                  </a:lnTo>
                  <a:lnTo>
                    <a:pt x="3594217" y="2600767"/>
                  </a:lnTo>
                  <a:lnTo>
                    <a:pt x="3583320" y="2496656"/>
                  </a:lnTo>
                  <a:lnTo>
                    <a:pt x="3583955" y="2490597"/>
                  </a:lnTo>
                  <a:lnTo>
                    <a:pt x="3538978" y="2486230"/>
                  </a:lnTo>
                  <a:cubicBezTo>
                    <a:pt x="3434909" y="2465720"/>
                    <a:pt x="3341891" y="2415991"/>
                    <a:pt x="3269566" y="2346333"/>
                  </a:cubicBezTo>
                  <a:lnTo>
                    <a:pt x="3226617" y="2296198"/>
                  </a:lnTo>
                  <a:lnTo>
                    <a:pt x="3213705" y="2336263"/>
                  </a:lnTo>
                  <a:cubicBezTo>
                    <a:pt x="3170845" y="2433860"/>
                    <a:pt x="3106431" y="2520538"/>
                    <a:pt x="3026210" y="2590761"/>
                  </a:cubicBezTo>
                  <a:lnTo>
                    <a:pt x="3012988" y="2600767"/>
                  </a:lnTo>
                  <a:lnTo>
                    <a:pt x="2030435" y="2600767"/>
                  </a:lnTo>
                  <a:lnTo>
                    <a:pt x="1987629" y="2566751"/>
                  </a:lnTo>
                  <a:cubicBezTo>
                    <a:pt x="1851385" y="2435530"/>
                    <a:pt x="1767116" y="2254249"/>
                    <a:pt x="1767116" y="2054012"/>
                  </a:cubicBezTo>
                  <a:cubicBezTo>
                    <a:pt x="1767116" y="1653538"/>
                    <a:pt x="2104190" y="1328890"/>
                    <a:pt x="2519993" y="1328890"/>
                  </a:cubicBezTo>
                  <a:cubicBezTo>
                    <a:pt x="2779869" y="1328890"/>
                    <a:pt x="3008992" y="1455706"/>
                    <a:pt x="3144289" y="1648590"/>
                  </a:cubicBezTo>
                  <a:lnTo>
                    <a:pt x="3187881" y="1725941"/>
                  </a:lnTo>
                  <a:lnTo>
                    <a:pt x="3204496" y="1696460"/>
                  </a:lnTo>
                  <a:cubicBezTo>
                    <a:pt x="3300259" y="1559937"/>
                    <a:pt x="3462432" y="1470177"/>
                    <a:pt x="3646373" y="1470177"/>
                  </a:cubicBezTo>
                  <a:cubicBezTo>
                    <a:pt x="3867099" y="1470177"/>
                    <a:pt x="4056485" y="1599431"/>
                    <a:pt x="4137381" y="1783641"/>
                  </a:cubicBezTo>
                  <a:lnTo>
                    <a:pt x="4142373" y="1799134"/>
                  </a:lnTo>
                  <a:lnTo>
                    <a:pt x="4184146" y="1786645"/>
                  </a:lnTo>
                  <a:cubicBezTo>
                    <a:pt x="4233130" y="1776991"/>
                    <a:pt x="4283848" y="1771921"/>
                    <a:pt x="4335795" y="1771921"/>
                  </a:cubicBezTo>
                  <a:cubicBezTo>
                    <a:pt x="4439690" y="1771921"/>
                    <a:pt x="4538667" y="1792201"/>
                    <a:pt x="4628692" y="1828875"/>
                  </a:cubicBezTo>
                  <a:lnTo>
                    <a:pt x="4726528" y="1880020"/>
                  </a:lnTo>
                  <a:lnTo>
                    <a:pt x="4739622" y="1754906"/>
                  </a:lnTo>
                  <a:cubicBezTo>
                    <a:pt x="4809788" y="1424656"/>
                    <a:pt x="5113178" y="1176230"/>
                    <a:pt x="5476809" y="1176230"/>
                  </a:cubicBezTo>
                  <a:cubicBezTo>
                    <a:pt x="5736548" y="1176230"/>
                    <a:pt x="5965548" y="1302978"/>
                    <a:pt x="6100773" y="1495759"/>
                  </a:cubicBezTo>
                  <a:lnTo>
                    <a:pt x="6163704" y="1607424"/>
                  </a:lnTo>
                  <a:lnTo>
                    <a:pt x="6225521" y="1552662"/>
                  </a:lnTo>
                  <a:cubicBezTo>
                    <a:pt x="6333152" y="1473185"/>
                    <a:pt x="6463723" y="1421085"/>
                    <a:pt x="6606012" y="1407167"/>
                  </a:cubicBezTo>
                  <a:lnTo>
                    <a:pt x="6658374" y="1404620"/>
                  </a:lnTo>
                  <a:lnTo>
                    <a:pt x="6694408" y="1340680"/>
                  </a:lnTo>
                  <a:cubicBezTo>
                    <a:pt x="6829634" y="1147899"/>
                    <a:pt x="7058635" y="1021151"/>
                    <a:pt x="7318372" y="1021151"/>
                  </a:cubicBezTo>
                  <a:cubicBezTo>
                    <a:pt x="7526162" y="1021151"/>
                    <a:pt x="7714281" y="1102270"/>
                    <a:pt x="7850452" y="1233421"/>
                  </a:cubicBezTo>
                  <a:lnTo>
                    <a:pt x="7889435" y="1278927"/>
                  </a:lnTo>
                  <a:lnTo>
                    <a:pt x="7888945" y="1274243"/>
                  </a:lnTo>
                  <a:cubicBezTo>
                    <a:pt x="7888945" y="929827"/>
                    <a:pt x="8178836" y="650623"/>
                    <a:pt x="8536434" y="650623"/>
                  </a:cubicBezTo>
                  <a:cubicBezTo>
                    <a:pt x="8625833" y="650623"/>
                    <a:pt x="8711001" y="668073"/>
                    <a:pt x="8788466" y="699630"/>
                  </a:cubicBezTo>
                  <a:lnTo>
                    <a:pt x="8847560" y="730523"/>
                  </a:lnTo>
                  <a:lnTo>
                    <a:pt x="8893766" y="648534"/>
                  </a:lnTo>
                  <a:cubicBezTo>
                    <a:pt x="9028991" y="455753"/>
                    <a:pt x="9257993" y="329005"/>
                    <a:pt x="9517730" y="329005"/>
                  </a:cubicBezTo>
                  <a:cubicBezTo>
                    <a:pt x="9569678" y="329005"/>
                    <a:pt x="9620396" y="334075"/>
                    <a:pt x="9669380" y="343729"/>
                  </a:cubicBezTo>
                  <a:lnTo>
                    <a:pt x="9743884" y="366004"/>
                  </a:lnTo>
                  <a:lnTo>
                    <a:pt x="9770076" y="319529"/>
                  </a:lnTo>
                  <a:cubicBezTo>
                    <a:pt x="9905301" y="126748"/>
                    <a:pt x="10134302" y="0"/>
                    <a:pt x="10394040" y="0"/>
                  </a:cubicBezTo>
                  <a:close/>
                </a:path>
              </a:pathLst>
            </a:custGeom>
            <a:solidFill>
              <a:srgbClr val="239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10"/>
            <p:cNvSpPr/>
            <p:nvPr userDrawn="1"/>
          </p:nvSpPr>
          <p:spPr>
            <a:xfrm>
              <a:off x="-91546" y="4807525"/>
              <a:ext cx="9233318" cy="2050475"/>
            </a:xfrm>
            <a:custGeom>
              <a:avLst/>
              <a:gdLst>
                <a:gd name="connsiteX0" fmla="*/ 532885 w 11711288"/>
                <a:gd name="connsiteY0" fmla="*/ 1445270 h 2600767"/>
                <a:gd name="connsiteX1" fmla="*/ 1065770 w 11711288"/>
                <a:gd name="connsiteY1" fmla="*/ 1958510 h 2600767"/>
                <a:gd name="connsiteX2" fmla="*/ 532885 w 11711288"/>
                <a:gd name="connsiteY2" fmla="*/ 2471750 h 2600767"/>
                <a:gd name="connsiteX3" fmla="*/ 0 w 11711288"/>
                <a:gd name="connsiteY3" fmla="*/ 1958510 h 2600767"/>
                <a:gd name="connsiteX4" fmla="*/ 532885 w 11711288"/>
                <a:gd name="connsiteY4" fmla="*/ 1445270 h 2600767"/>
                <a:gd name="connsiteX5" fmla="*/ 10394040 w 11711288"/>
                <a:gd name="connsiteY5" fmla="*/ 0 h 2600767"/>
                <a:gd name="connsiteX6" fmla="*/ 11087382 w 11711288"/>
                <a:gd name="connsiteY6" fmla="*/ 442635 h 2600767"/>
                <a:gd name="connsiteX7" fmla="*/ 11122847 w 11711288"/>
                <a:gd name="connsiteY7" fmla="*/ 552674 h 2600767"/>
                <a:gd name="connsiteX8" fmla="*/ 11169364 w 11711288"/>
                <a:gd name="connsiteY8" fmla="*/ 528356 h 2600767"/>
                <a:gd name="connsiteX9" fmla="*/ 11389302 w 11711288"/>
                <a:gd name="connsiteY9" fmla="*/ 485590 h 2600767"/>
                <a:gd name="connsiteX10" fmla="*/ 11705219 w 11711288"/>
                <a:gd name="connsiteY10" fmla="*/ 578532 h 2600767"/>
                <a:gd name="connsiteX11" fmla="*/ 11711288 w 11711288"/>
                <a:gd name="connsiteY11" fmla="*/ 583355 h 2600767"/>
                <a:gd name="connsiteX12" fmla="*/ 11711288 w 11711288"/>
                <a:gd name="connsiteY12" fmla="*/ 1476240 h 2600767"/>
                <a:gd name="connsiteX13" fmla="*/ 11705219 w 11711288"/>
                <a:gd name="connsiteY13" fmla="*/ 1481062 h 2600767"/>
                <a:gd name="connsiteX14" fmla="*/ 11389302 w 11711288"/>
                <a:gd name="connsiteY14" fmla="*/ 1574004 h 2600767"/>
                <a:gd name="connsiteX15" fmla="*/ 10920765 w 11711288"/>
                <a:gd name="connsiteY15" fmla="*/ 1334069 h 2600767"/>
                <a:gd name="connsiteX16" fmla="*/ 10884716 w 11711288"/>
                <a:gd name="connsiteY16" fmla="*/ 1270102 h 2600767"/>
                <a:gd name="connsiteX17" fmla="*/ 10814756 w 11711288"/>
                <a:gd name="connsiteY17" fmla="*/ 1325696 h 2600767"/>
                <a:gd name="connsiteX18" fmla="*/ 10394040 w 11711288"/>
                <a:gd name="connsiteY18" fmla="*/ 1449470 h 2600767"/>
                <a:gd name="connsiteX19" fmla="*/ 10242390 w 11711288"/>
                <a:gd name="connsiteY19" fmla="*/ 1434746 h 2600767"/>
                <a:gd name="connsiteX20" fmla="*/ 10167885 w 11711288"/>
                <a:gd name="connsiteY20" fmla="*/ 1412471 h 2600767"/>
                <a:gd name="connsiteX21" fmla="*/ 10141694 w 11711288"/>
                <a:gd name="connsiteY21" fmla="*/ 1458946 h 2600767"/>
                <a:gd name="connsiteX22" fmla="*/ 9517730 w 11711288"/>
                <a:gd name="connsiteY22" fmla="*/ 1778475 h 2600767"/>
                <a:gd name="connsiteX23" fmla="*/ 9097014 w 11711288"/>
                <a:gd name="connsiteY23" fmla="*/ 1654702 h 2600767"/>
                <a:gd name="connsiteX24" fmla="*/ 9066729 w 11711288"/>
                <a:gd name="connsiteY24" fmla="*/ 1630635 h 2600767"/>
                <a:gd name="connsiteX25" fmla="*/ 8994278 w 11711288"/>
                <a:gd name="connsiteY25" fmla="*/ 1715209 h 2600767"/>
                <a:gd name="connsiteX26" fmla="*/ 8536434 w 11711288"/>
                <a:gd name="connsiteY26" fmla="*/ 1897863 h 2600767"/>
                <a:gd name="connsiteX27" fmla="*/ 8078590 w 11711288"/>
                <a:gd name="connsiteY27" fmla="*/ 1715209 h 2600767"/>
                <a:gd name="connsiteX28" fmla="*/ 8066112 w 11711288"/>
                <a:gd name="connsiteY28" fmla="*/ 1700643 h 2600767"/>
                <a:gd name="connsiteX29" fmla="*/ 8070847 w 11711288"/>
                <a:gd name="connsiteY29" fmla="*/ 1745886 h 2600767"/>
                <a:gd name="connsiteX30" fmla="*/ 7395308 w 11711288"/>
                <a:gd name="connsiteY30" fmla="*/ 2466880 h 2600767"/>
                <a:gd name="connsiteX31" fmla="*/ 7342946 w 11711288"/>
                <a:gd name="connsiteY31" fmla="*/ 2469426 h 2600767"/>
                <a:gd name="connsiteX32" fmla="*/ 7306912 w 11711288"/>
                <a:gd name="connsiteY32" fmla="*/ 2533366 h 2600767"/>
                <a:gd name="connsiteX33" fmla="*/ 7253266 w 11711288"/>
                <a:gd name="connsiteY33" fmla="*/ 2600767 h 2600767"/>
                <a:gd name="connsiteX34" fmla="*/ 6112631 w 11711288"/>
                <a:gd name="connsiteY34" fmla="*/ 2600767 h 2600767"/>
                <a:gd name="connsiteX35" fmla="*/ 6058984 w 11711288"/>
                <a:gd name="connsiteY35" fmla="*/ 2533366 h 2600767"/>
                <a:gd name="connsiteX36" fmla="*/ 5996805 w 11711288"/>
                <a:gd name="connsiteY36" fmla="*/ 2423033 h 2600767"/>
                <a:gd name="connsiteX37" fmla="*/ 5897525 w 11711288"/>
                <a:gd name="connsiteY37" fmla="*/ 2501927 h 2600767"/>
                <a:gd name="connsiteX38" fmla="*/ 5700574 w 11711288"/>
                <a:gd name="connsiteY38" fmla="*/ 2593118 h 2600767"/>
                <a:gd name="connsiteX39" fmla="*/ 5666110 w 11711288"/>
                <a:gd name="connsiteY39" fmla="*/ 2600767 h 2600767"/>
                <a:gd name="connsiteX40" fmla="*/ 5291012 w 11711288"/>
                <a:gd name="connsiteY40" fmla="*/ 2600767 h 2600767"/>
                <a:gd name="connsiteX41" fmla="*/ 5183912 w 11711288"/>
                <a:gd name="connsiteY41" fmla="*/ 2568747 h 2600767"/>
                <a:gd name="connsiteX42" fmla="*/ 5086078 w 11711288"/>
                <a:gd name="connsiteY42" fmla="*/ 2517601 h 2600767"/>
                <a:gd name="connsiteX43" fmla="*/ 5077373 w 11711288"/>
                <a:gd name="connsiteY43" fmla="*/ 2600767 h 2600767"/>
                <a:gd name="connsiteX44" fmla="*/ 3594217 w 11711288"/>
                <a:gd name="connsiteY44" fmla="*/ 2600767 h 2600767"/>
                <a:gd name="connsiteX45" fmla="*/ 3583320 w 11711288"/>
                <a:gd name="connsiteY45" fmla="*/ 2496656 h 2600767"/>
                <a:gd name="connsiteX46" fmla="*/ 3583955 w 11711288"/>
                <a:gd name="connsiteY46" fmla="*/ 2490597 h 2600767"/>
                <a:gd name="connsiteX47" fmla="*/ 3538978 w 11711288"/>
                <a:gd name="connsiteY47" fmla="*/ 2486230 h 2600767"/>
                <a:gd name="connsiteX48" fmla="*/ 3269566 w 11711288"/>
                <a:gd name="connsiteY48" fmla="*/ 2346333 h 2600767"/>
                <a:gd name="connsiteX49" fmla="*/ 3226617 w 11711288"/>
                <a:gd name="connsiteY49" fmla="*/ 2296198 h 2600767"/>
                <a:gd name="connsiteX50" fmla="*/ 3213705 w 11711288"/>
                <a:gd name="connsiteY50" fmla="*/ 2336263 h 2600767"/>
                <a:gd name="connsiteX51" fmla="*/ 3026210 w 11711288"/>
                <a:gd name="connsiteY51" fmla="*/ 2590761 h 2600767"/>
                <a:gd name="connsiteX52" fmla="*/ 3012988 w 11711288"/>
                <a:gd name="connsiteY52" fmla="*/ 2600767 h 2600767"/>
                <a:gd name="connsiteX53" fmla="*/ 2030435 w 11711288"/>
                <a:gd name="connsiteY53" fmla="*/ 2600767 h 2600767"/>
                <a:gd name="connsiteX54" fmla="*/ 1987629 w 11711288"/>
                <a:gd name="connsiteY54" fmla="*/ 2566751 h 2600767"/>
                <a:gd name="connsiteX55" fmla="*/ 1767116 w 11711288"/>
                <a:gd name="connsiteY55" fmla="*/ 2054012 h 2600767"/>
                <a:gd name="connsiteX56" fmla="*/ 2519993 w 11711288"/>
                <a:gd name="connsiteY56" fmla="*/ 1328890 h 2600767"/>
                <a:gd name="connsiteX57" fmla="*/ 3144289 w 11711288"/>
                <a:gd name="connsiteY57" fmla="*/ 1648590 h 2600767"/>
                <a:gd name="connsiteX58" fmla="*/ 3187881 w 11711288"/>
                <a:gd name="connsiteY58" fmla="*/ 1725941 h 2600767"/>
                <a:gd name="connsiteX59" fmla="*/ 3204496 w 11711288"/>
                <a:gd name="connsiteY59" fmla="*/ 1696460 h 2600767"/>
                <a:gd name="connsiteX60" fmla="*/ 3646373 w 11711288"/>
                <a:gd name="connsiteY60" fmla="*/ 1470177 h 2600767"/>
                <a:gd name="connsiteX61" fmla="*/ 4137381 w 11711288"/>
                <a:gd name="connsiteY61" fmla="*/ 1783641 h 2600767"/>
                <a:gd name="connsiteX62" fmla="*/ 4142373 w 11711288"/>
                <a:gd name="connsiteY62" fmla="*/ 1799134 h 2600767"/>
                <a:gd name="connsiteX63" fmla="*/ 4184146 w 11711288"/>
                <a:gd name="connsiteY63" fmla="*/ 1786645 h 2600767"/>
                <a:gd name="connsiteX64" fmla="*/ 4335795 w 11711288"/>
                <a:gd name="connsiteY64" fmla="*/ 1771921 h 2600767"/>
                <a:gd name="connsiteX65" fmla="*/ 4628692 w 11711288"/>
                <a:gd name="connsiteY65" fmla="*/ 1828875 h 2600767"/>
                <a:gd name="connsiteX66" fmla="*/ 4726528 w 11711288"/>
                <a:gd name="connsiteY66" fmla="*/ 1880020 h 2600767"/>
                <a:gd name="connsiteX67" fmla="*/ 4739622 w 11711288"/>
                <a:gd name="connsiteY67" fmla="*/ 1754906 h 2600767"/>
                <a:gd name="connsiteX68" fmla="*/ 5476809 w 11711288"/>
                <a:gd name="connsiteY68" fmla="*/ 1176230 h 2600767"/>
                <a:gd name="connsiteX69" fmla="*/ 6100773 w 11711288"/>
                <a:gd name="connsiteY69" fmla="*/ 1495759 h 2600767"/>
                <a:gd name="connsiteX70" fmla="*/ 6163704 w 11711288"/>
                <a:gd name="connsiteY70" fmla="*/ 1607424 h 2600767"/>
                <a:gd name="connsiteX71" fmla="*/ 6225521 w 11711288"/>
                <a:gd name="connsiteY71" fmla="*/ 1552662 h 2600767"/>
                <a:gd name="connsiteX72" fmla="*/ 6606012 w 11711288"/>
                <a:gd name="connsiteY72" fmla="*/ 1407167 h 2600767"/>
                <a:gd name="connsiteX73" fmla="*/ 6658374 w 11711288"/>
                <a:gd name="connsiteY73" fmla="*/ 1404620 h 2600767"/>
                <a:gd name="connsiteX74" fmla="*/ 6694408 w 11711288"/>
                <a:gd name="connsiteY74" fmla="*/ 1340680 h 2600767"/>
                <a:gd name="connsiteX75" fmla="*/ 7318372 w 11711288"/>
                <a:gd name="connsiteY75" fmla="*/ 1021151 h 2600767"/>
                <a:gd name="connsiteX76" fmla="*/ 7850452 w 11711288"/>
                <a:gd name="connsiteY76" fmla="*/ 1233421 h 2600767"/>
                <a:gd name="connsiteX77" fmla="*/ 7889435 w 11711288"/>
                <a:gd name="connsiteY77" fmla="*/ 1278927 h 2600767"/>
                <a:gd name="connsiteX78" fmla="*/ 7888945 w 11711288"/>
                <a:gd name="connsiteY78" fmla="*/ 1274243 h 2600767"/>
                <a:gd name="connsiteX79" fmla="*/ 8536434 w 11711288"/>
                <a:gd name="connsiteY79" fmla="*/ 650623 h 2600767"/>
                <a:gd name="connsiteX80" fmla="*/ 8788466 w 11711288"/>
                <a:gd name="connsiteY80" fmla="*/ 699630 h 2600767"/>
                <a:gd name="connsiteX81" fmla="*/ 8847560 w 11711288"/>
                <a:gd name="connsiteY81" fmla="*/ 730523 h 2600767"/>
                <a:gd name="connsiteX82" fmla="*/ 8893766 w 11711288"/>
                <a:gd name="connsiteY82" fmla="*/ 648534 h 2600767"/>
                <a:gd name="connsiteX83" fmla="*/ 9517730 w 11711288"/>
                <a:gd name="connsiteY83" fmla="*/ 329005 h 2600767"/>
                <a:gd name="connsiteX84" fmla="*/ 9669380 w 11711288"/>
                <a:gd name="connsiteY84" fmla="*/ 343729 h 2600767"/>
                <a:gd name="connsiteX85" fmla="*/ 9743884 w 11711288"/>
                <a:gd name="connsiteY85" fmla="*/ 366004 h 2600767"/>
                <a:gd name="connsiteX86" fmla="*/ 9770076 w 11711288"/>
                <a:gd name="connsiteY86" fmla="*/ 319529 h 2600767"/>
                <a:gd name="connsiteX87" fmla="*/ 10394040 w 11711288"/>
                <a:gd name="connsiteY87" fmla="*/ 0 h 26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711288" h="2600767">
                  <a:moveTo>
                    <a:pt x="532885" y="1445270"/>
                  </a:moveTo>
                  <a:cubicBezTo>
                    <a:pt x="827189" y="1445270"/>
                    <a:pt x="1065770" y="1675055"/>
                    <a:pt x="1065770" y="1958510"/>
                  </a:cubicBezTo>
                  <a:cubicBezTo>
                    <a:pt x="1065770" y="2241965"/>
                    <a:pt x="827189" y="2471750"/>
                    <a:pt x="532885" y="2471750"/>
                  </a:cubicBezTo>
                  <a:cubicBezTo>
                    <a:pt x="238581" y="2471750"/>
                    <a:pt x="0" y="2241965"/>
                    <a:pt x="0" y="1958510"/>
                  </a:cubicBezTo>
                  <a:cubicBezTo>
                    <a:pt x="0" y="1675055"/>
                    <a:pt x="238581" y="1445270"/>
                    <a:pt x="532885" y="1445270"/>
                  </a:cubicBezTo>
                  <a:close/>
                  <a:moveTo>
                    <a:pt x="10394040" y="0"/>
                  </a:moveTo>
                  <a:cubicBezTo>
                    <a:pt x="10705725" y="0"/>
                    <a:pt x="10973150" y="182517"/>
                    <a:pt x="11087382" y="442635"/>
                  </a:cubicBezTo>
                  <a:lnTo>
                    <a:pt x="11122847" y="552674"/>
                  </a:lnTo>
                  <a:lnTo>
                    <a:pt x="11169364" y="528356"/>
                  </a:lnTo>
                  <a:cubicBezTo>
                    <a:pt x="11236964" y="500818"/>
                    <a:pt x="11311287" y="485590"/>
                    <a:pt x="11389302" y="485590"/>
                  </a:cubicBezTo>
                  <a:cubicBezTo>
                    <a:pt x="11506325" y="485590"/>
                    <a:pt x="11615039" y="519854"/>
                    <a:pt x="11705219" y="578532"/>
                  </a:cubicBezTo>
                  <a:lnTo>
                    <a:pt x="11711288" y="583355"/>
                  </a:lnTo>
                  <a:lnTo>
                    <a:pt x="11711288" y="1476240"/>
                  </a:lnTo>
                  <a:lnTo>
                    <a:pt x="11705219" y="1481062"/>
                  </a:lnTo>
                  <a:cubicBezTo>
                    <a:pt x="11615039" y="1539741"/>
                    <a:pt x="11506325" y="1574004"/>
                    <a:pt x="11389302" y="1574004"/>
                  </a:cubicBezTo>
                  <a:cubicBezTo>
                    <a:pt x="11194264" y="1574004"/>
                    <a:pt x="11022306" y="1478829"/>
                    <a:pt x="10920765" y="1334069"/>
                  </a:cubicBezTo>
                  <a:lnTo>
                    <a:pt x="10884716" y="1270102"/>
                  </a:lnTo>
                  <a:lnTo>
                    <a:pt x="10814756" y="1325696"/>
                  </a:lnTo>
                  <a:cubicBezTo>
                    <a:pt x="10694660" y="1403841"/>
                    <a:pt x="10549882" y="1449470"/>
                    <a:pt x="10394040" y="1449470"/>
                  </a:cubicBezTo>
                  <a:cubicBezTo>
                    <a:pt x="10342092" y="1449470"/>
                    <a:pt x="10291374" y="1444400"/>
                    <a:pt x="10242390" y="1434746"/>
                  </a:cubicBezTo>
                  <a:lnTo>
                    <a:pt x="10167885" y="1412471"/>
                  </a:lnTo>
                  <a:lnTo>
                    <a:pt x="10141694" y="1458946"/>
                  </a:lnTo>
                  <a:cubicBezTo>
                    <a:pt x="10006469" y="1651727"/>
                    <a:pt x="9777468" y="1778475"/>
                    <a:pt x="9517730" y="1778475"/>
                  </a:cubicBezTo>
                  <a:cubicBezTo>
                    <a:pt x="9361887" y="1778475"/>
                    <a:pt x="9217110" y="1732846"/>
                    <a:pt x="9097014" y="1654702"/>
                  </a:cubicBezTo>
                  <a:lnTo>
                    <a:pt x="9066729" y="1630635"/>
                  </a:lnTo>
                  <a:lnTo>
                    <a:pt x="8994278" y="1715209"/>
                  </a:lnTo>
                  <a:cubicBezTo>
                    <a:pt x="8877105" y="1828062"/>
                    <a:pt x="8715233" y="1897863"/>
                    <a:pt x="8536434" y="1897863"/>
                  </a:cubicBezTo>
                  <a:cubicBezTo>
                    <a:pt x="8357635" y="1897863"/>
                    <a:pt x="8195763" y="1828062"/>
                    <a:pt x="8078590" y="1715209"/>
                  </a:cubicBezTo>
                  <a:lnTo>
                    <a:pt x="8066112" y="1700643"/>
                  </a:lnTo>
                  <a:lnTo>
                    <a:pt x="8070847" y="1745886"/>
                  </a:lnTo>
                  <a:cubicBezTo>
                    <a:pt x="8070847" y="2121130"/>
                    <a:pt x="7774748" y="2429766"/>
                    <a:pt x="7395308" y="2466880"/>
                  </a:cubicBezTo>
                  <a:lnTo>
                    <a:pt x="7342946" y="2469426"/>
                  </a:lnTo>
                  <a:lnTo>
                    <a:pt x="7306912" y="2533366"/>
                  </a:lnTo>
                  <a:lnTo>
                    <a:pt x="7253266" y="2600767"/>
                  </a:lnTo>
                  <a:lnTo>
                    <a:pt x="6112631" y="2600767"/>
                  </a:lnTo>
                  <a:lnTo>
                    <a:pt x="6058984" y="2533366"/>
                  </a:lnTo>
                  <a:lnTo>
                    <a:pt x="5996805" y="2423033"/>
                  </a:lnTo>
                  <a:lnTo>
                    <a:pt x="5897525" y="2501927"/>
                  </a:lnTo>
                  <a:cubicBezTo>
                    <a:pt x="5837478" y="2540999"/>
                    <a:pt x="5771259" y="2571943"/>
                    <a:pt x="5700574" y="2593118"/>
                  </a:cubicBezTo>
                  <a:lnTo>
                    <a:pt x="5666110" y="2600767"/>
                  </a:lnTo>
                  <a:lnTo>
                    <a:pt x="5291012" y="2600767"/>
                  </a:lnTo>
                  <a:lnTo>
                    <a:pt x="5183912" y="2568747"/>
                  </a:lnTo>
                  <a:lnTo>
                    <a:pt x="5086078" y="2517601"/>
                  </a:lnTo>
                  <a:lnTo>
                    <a:pt x="5077373" y="2600767"/>
                  </a:lnTo>
                  <a:lnTo>
                    <a:pt x="3594217" y="2600767"/>
                  </a:lnTo>
                  <a:lnTo>
                    <a:pt x="3583320" y="2496656"/>
                  </a:lnTo>
                  <a:lnTo>
                    <a:pt x="3583955" y="2490597"/>
                  </a:lnTo>
                  <a:lnTo>
                    <a:pt x="3538978" y="2486230"/>
                  </a:lnTo>
                  <a:cubicBezTo>
                    <a:pt x="3434909" y="2465720"/>
                    <a:pt x="3341891" y="2415991"/>
                    <a:pt x="3269566" y="2346333"/>
                  </a:cubicBezTo>
                  <a:lnTo>
                    <a:pt x="3226617" y="2296198"/>
                  </a:lnTo>
                  <a:lnTo>
                    <a:pt x="3213705" y="2336263"/>
                  </a:lnTo>
                  <a:cubicBezTo>
                    <a:pt x="3170845" y="2433860"/>
                    <a:pt x="3106431" y="2520538"/>
                    <a:pt x="3026210" y="2590761"/>
                  </a:cubicBezTo>
                  <a:lnTo>
                    <a:pt x="3012988" y="2600767"/>
                  </a:lnTo>
                  <a:lnTo>
                    <a:pt x="2030435" y="2600767"/>
                  </a:lnTo>
                  <a:lnTo>
                    <a:pt x="1987629" y="2566751"/>
                  </a:lnTo>
                  <a:cubicBezTo>
                    <a:pt x="1851385" y="2435530"/>
                    <a:pt x="1767116" y="2254249"/>
                    <a:pt x="1767116" y="2054012"/>
                  </a:cubicBezTo>
                  <a:cubicBezTo>
                    <a:pt x="1767116" y="1653538"/>
                    <a:pt x="2104190" y="1328890"/>
                    <a:pt x="2519993" y="1328890"/>
                  </a:cubicBezTo>
                  <a:cubicBezTo>
                    <a:pt x="2779869" y="1328890"/>
                    <a:pt x="3008992" y="1455706"/>
                    <a:pt x="3144289" y="1648590"/>
                  </a:cubicBezTo>
                  <a:lnTo>
                    <a:pt x="3187881" y="1725941"/>
                  </a:lnTo>
                  <a:lnTo>
                    <a:pt x="3204496" y="1696460"/>
                  </a:lnTo>
                  <a:cubicBezTo>
                    <a:pt x="3300259" y="1559937"/>
                    <a:pt x="3462432" y="1470177"/>
                    <a:pt x="3646373" y="1470177"/>
                  </a:cubicBezTo>
                  <a:cubicBezTo>
                    <a:pt x="3867099" y="1470177"/>
                    <a:pt x="4056485" y="1599431"/>
                    <a:pt x="4137381" y="1783641"/>
                  </a:cubicBezTo>
                  <a:lnTo>
                    <a:pt x="4142373" y="1799134"/>
                  </a:lnTo>
                  <a:lnTo>
                    <a:pt x="4184146" y="1786645"/>
                  </a:lnTo>
                  <a:cubicBezTo>
                    <a:pt x="4233130" y="1776991"/>
                    <a:pt x="4283848" y="1771921"/>
                    <a:pt x="4335795" y="1771921"/>
                  </a:cubicBezTo>
                  <a:cubicBezTo>
                    <a:pt x="4439690" y="1771921"/>
                    <a:pt x="4538667" y="1792201"/>
                    <a:pt x="4628692" y="1828875"/>
                  </a:cubicBezTo>
                  <a:lnTo>
                    <a:pt x="4726528" y="1880020"/>
                  </a:lnTo>
                  <a:lnTo>
                    <a:pt x="4739622" y="1754906"/>
                  </a:lnTo>
                  <a:cubicBezTo>
                    <a:pt x="4809788" y="1424656"/>
                    <a:pt x="5113178" y="1176230"/>
                    <a:pt x="5476809" y="1176230"/>
                  </a:cubicBezTo>
                  <a:cubicBezTo>
                    <a:pt x="5736548" y="1176230"/>
                    <a:pt x="5965548" y="1302978"/>
                    <a:pt x="6100773" y="1495759"/>
                  </a:cubicBezTo>
                  <a:lnTo>
                    <a:pt x="6163704" y="1607424"/>
                  </a:lnTo>
                  <a:lnTo>
                    <a:pt x="6225521" y="1552662"/>
                  </a:lnTo>
                  <a:cubicBezTo>
                    <a:pt x="6333152" y="1473185"/>
                    <a:pt x="6463723" y="1421085"/>
                    <a:pt x="6606012" y="1407167"/>
                  </a:cubicBezTo>
                  <a:lnTo>
                    <a:pt x="6658374" y="1404620"/>
                  </a:lnTo>
                  <a:lnTo>
                    <a:pt x="6694408" y="1340680"/>
                  </a:lnTo>
                  <a:cubicBezTo>
                    <a:pt x="6829634" y="1147899"/>
                    <a:pt x="7058635" y="1021151"/>
                    <a:pt x="7318372" y="1021151"/>
                  </a:cubicBezTo>
                  <a:cubicBezTo>
                    <a:pt x="7526162" y="1021151"/>
                    <a:pt x="7714281" y="1102270"/>
                    <a:pt x="7850452" y="1233421"/>
                  </a:cubicBezTo>
                  <a:lnTo>
                    <a:pt x="7889435" y="1278927"/>
                  </a:lnTo>
                  <a:lnTo>
                    <a:pt x="7888945" y="1274243"/>
                  </a:lnTo>
                  <a:cubicBezTo>
                    <a:pt x="7888945" y="929827"/>
                    <a:pt x="8178836" y="650623"/>
                    <a:pt x="8536434" y="650623"/>
                  </a:cubicBezTo>
                  <a:cubicBezTo>
                    <a:pt x="8625833" y="650623"/>
                    <a:pt x="8711001" y="668073"/>
                    <a:pt x="8788466" y="699630"/>
                  </a:cubicBezTo>
                  <a:lnTo>
                    <a:pt x="8847560" y="730523"/>
                  </a:lnTo>
                  <a:lnTo>
                    <a:pt x="8893766" y="648534"/>
                  </a:lnTo>
                  <a:cubicBezTo>
                    <a:pt x="9028991" y="455753"/>
                    <a:pt x="9257993" y="329005"/>
                    <a:pt x="9517730" y="329005"/>
                  </a:cubicBezTo>
                  <a:cubicBezTo>
                    <a:pt x="9569678" y="329005"/>
                    <a:pt x="9620396" y="334075"/>
                    <a:pt x="9669380" y="343729"/>
                  </a:cubicBezTo>
                  <a:lnTo>
                    <a:pt x="9743884" y="366004"/>
                  </a:lnTo>
                  <a:lnTo>
                    <a:pt x="9770076" y="319529"/>
                  </a:lnTo>
                  <a:cubicBezTo>
                    <a:pt x="9905301" y="126748"/>
                    <a:pt x="10134302" y="0"/>
                    <a:pt x="10394040" y="0"/>
                  </a:cubicBezTo>
                  <a:close/>
                </a:path>
              </a:pathLst>
            </a:custGeom>
            <a:solidFill>
              <a:srgbClr val="87D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-467413" y="5174540"/>
              <a:ext cx="9611413" cy="1683460"/>
            </a:xfrm>
            <a:custGeom>
              <a:avLst/>
              <a:gdLst>
                <a:gd name="connsiteX0" fmla="*/ 12190853 w 12190853"/>
                <a:gd name="connsiteY0" fmla="*/ 0 h 2135254"/>
                <a:gd name="connsiteX1" fmla="*/ 12190853 w 12190853"/>
                <a:gd name="connsiteY1" fmla="*/ 1232671 h 2135254"/>
                <a:gd name="connsiteX2" fmla="*/ 12190853 w 12190853"/>
                <a:gd name="connsiteY2" fmla="*/ 2135253 h 2135254"/>
                <a:gd name="connsiteX3" fmla="*/ 8538218 w 12190853"/>
                <a:gd name="connsiteY3" fmla="*/ 2135253 h 2135254"/>
                <a:gd name="connsiteX4" fmla="*/ 8538217 w 12190853"/>
                <a:gd name="connsiteY4" fmla="*/ 2135254 h 2135254"/>
                <a:gd name="connsiteX5" fmla="*/ 7559386 w 12190853"/>
                <a:gd name="connsiteY5" fmla="*/ 2135254 h 2135254"/>
                <a:gd name="connsiteX6" fmla="*/ 7559239 w 12190853"/>
                <a:gd name="connsiteY6" fmla="*/ 2135137 h 2135254"/>
                <a:gd name="connsiteX7" fmla="*/ 7559202 w 12190853"/>
                <a:gd name="connsiteY7" fmla="*/ 2135254 h 2135254"/>
                <a:gd name="connsiteX8" fmla="*/ 404105 w 12190853"/>
                <a:gd name="connsiteY8" fmla="*/ 2135254 h 2135254"/>
                <a:gd name="connsiteX9" fmla="*/ 191141 w 12190853"/>
                <a:gd name="connsiteY9" fmla="*/ 2135254 h 2135254"/>
                <a:gd name="connsiteX10" fmla="*/ 0 w 12190853"/>
                <a:gd name="connsiteY10" fmla="*/ 2135254 h 2135254"/>
                <a:gd name="connsiteX11" fmla="*/ 0 w 12190853"/>
                <a:gd name="connsiteY11" fmla="*/ 759101 h 2135254"/>
                <a:gd name="connsiteX12" fmla="*/ 18846 w 12190853"/>
                <a:gd name="connsiteY12" fmla="*/ 760703 h 2135254"/>
                <a:gd name="connsiteX13" fmla="*/ 622833 w 12190853"/>
                <a:gd name="connsiteY13" fmla="*/ 1328059 h 2135254"/>
                <a:gd name="connsiteX14" fmla="*/ 634538 w 12190853"/>
                <a:gd name="connsiteY14" fmla="*/ 1439894 h 2135254"/>
                <a:gd name="connsiteX15" fmla="*/ 734784 w 12190853"/>
                <a:gd name="connsiteY15" fmla="*/ 1387488 h 2135254"/>
                <a:gd name="connsiteX16" fmla="*/ 971235 w 12190853"/>
                <a:gd name="connsiteY16" fmla="*/ 1341510 h 2135254"/>
                <a:gd name="connsiteX17" fmla="*/ 1093660 w 12190853"/>
                <a:gd name="connsiteY17" fmla="*/ 1353397 h 2135254"/>
                <a:gd name="connsiteX18" fmla="*/ 1174763 w 12190853"/>
                <a:gd name="connsiteY18" fmla="*/ 1377644 h 2135254"/>
                <a:gd name="connsiteX19" fmla="*/ 1186547 w 12190853"/>
                <a:gd name="connsiteY19" fmla="*/ 1356734 h 2135254"/>
                <a:gd name="connsiteX20" fmla="*/ 1810511 w 12190853"/>
                <a:gd name="connsiteY20" fmla="*/ 1037205 h 2135254"/>
                <a:gd name="connsiteX21" fmla="*/ 2434476 w 12190853"/>
                <a:gd name="connsiteY21" fmla="*/ 1356734 h 2135254"/>
                <a:gd name="connsiteX22" fmla="*/ 2490172 w 12190853"/>
                <a:gd name="connsiteY22" fmla="*/ 1455565 h 2135254"/>
                <a:gd name="connsiteX23" fmla="*/ 2521596 w 12190853"/>
                <a:gd name="connsiteY23" fmla="*/ 1430595 h 2135254"/>
                <a:gd name="connsiteX24" fmla="*/ 2801827 w 12190853"/>
                <a:gd name="connsiteY24" fmla="*/ 1348151 h 2135254"/>
                <a:gd name="connsiteX25" fmla="*/ 3217441 w 12190853"/>
                <a:gd name="connsiteY25" fmla="*/ 1560985 h 2135254"/>
                <a:gd name="connsiteX26" fmla="*/ 3241880 w 12190853"/>
                <a:gd name="connsiteY26" fmla="*/ 1604352 h 2135254"/>
                <a:gd name="connsiteX27" fmla="*/ 3611243 w 12190853"/>
                <a:gd name="connsiteY27" fmla="*/ 1604352 h 2135254"/>
                <a:gd name="connsiteX28" fmla="*/ 3613999 w 12190853"/>
                <a:gd name="connsiteY28" fmla="*/ 1599461 h 2135254"/>
                <a:gd name="connsiteX29" fmla="*/ 4117715 w 12190853"/>
                <a:gd name="connsiteY29" fmla="*/ 1341510 h 2135254"/>
                <a:gd name="connsiteX30" fmla="*/ 4677439 w 12190853"/>
                <a:gd name="connsiteY30" fmla="*/ 1698843 h 2135254"/>
                <a:gd name="connsiteX31" fmla="*/ 4693938 w 12190853"/>
                <a:gd name="connsiteY31" fmla="*/ 1750031 h 2135254"/>
                <a:gd name="connsiteX32" fmla="*/ 4721097 w 12190853"/>
                <a:gd name="connsiteY32" fmla="*/ 1735833 h 2135254"/>
                <a:gd name="connsiteX33" fmla="*/ 4835124 w 12190853"/>
                <a:gd name="connsiteY33" fmla="*/ 1701742 h 2135254"/>
                <a:gd name="connsiteX34" fmla="*/ 4930624 w 12190853"/>
                <a:gd name="connsiteY34" fmla="*/ 1692469 h 2135254"/>
                <a:gd name="connsiteX35" fmla="*/ 4934733 w 12190853"/>
                <a:gd name="connsiteY35" fmla="*/ 1653211 h 2135254"/>
                <a:gd name="connsiteX36" fmla="*/ 5671919 w 12190853"/>
                <a:gd name="connsiteY36" fmla="*/ 1074535 h 2135254"/>
                <a:gd name="connsiteX37" fmla="*/ 6295883 w 12190853"/>
                <a:gd name="connsiteY37" fmla="*/ 1394064 h 2135254"/>
                <a:gd name="connsiteX38" fmla="*/ 6301547 w 12190853"/>
                <a:gd name="connsiteY38" fmla="*/ 1404117 h 2135254"/>
                <a:gd name="connsiteX39" fmla="*/ 6320448 w 12190853"/>
                <a:gd name="connsiteY39" fmla="*/ 1382055 h 2135254"/>
                <a:gd name="connsiteX40" fmla="*/ 6852528 w 12190853"/>
                <a:gd name="connsiteY40" fmla="*/ 1169785 h 2135254"/>
                <a:gd name="connsiteX41" fmla="*/ 7273244 w 12190853"/>
                <a:gd name="connsiteY41" fmla="*/ 1293559 h 2135254"/>
                <a:gd name="connsiteX42" fmla="*/ 7342091 w 12190853"/>
                <a:gd name="connsiteY42" fmla="*/ 1348269 h 2135254"/>
                <a:gd name="connsiteX43" fmla="*/ 7355460 w 12190853"/>
                <a:gd name="connsiteY43" fmla="*/ 1306786 h 2135254"/>
                <a:gd name="connsiteX44" fmla="*/ 8048802 w 12190853"/>
                <a:gd name="connsiteY44" fmla="*/ 864150 h 2135254"/>
                <a:gd name="connsiteX45" fmla="*/ 8119268 w 12190853"/>
                <a:gd name="connsiteY45" fmla="*/ 867577 h 2135254"/>
                <a:gd name="connsiteX46" fmla="*/ 8177314 w 12190853"/>
                <a:gd name="connsiteY46" fmla="*/ 764579 h 2135254"/>
                <a:gd name="connsiteX47" fmla="*/ 8801277 w 12190853"/>
                <a:gd name="connsiteY47" fmla="*/ 445050 h 2135254"/>
                <a:gd name="connsiteX48" fmla="*/ 9221993 w 12190853"/>
                <a:gd name="connsiteY48" fmla="*/ 568824 h 2135254"/>
                <a:gd name="connsiteX49" fmla="*/ 9308351 w 12190853"/>
                <a:gd name="connsiteY49" fmla="*/ 637449 h 2135254"/>
                <a:gd name="connsiteX50" fmla="*/ 9331316 w 12190853"/>
                <a:gd name="connsiteY50" fmla="*/ 624736 h 2135254"/>
                <a:gd name="connsiteX51" fmla="*/ 9657545 w 12190853"/>
                <a:gd name="connsiteY51" fmla="*/ 553269 h 2135254"/>
                <a:gd name="connsiteX52" fmla="*/ 10350887 w 12190853"/>
                <a:gd name="connsiteY52" fmla="*/ 995905 h 2135254"/>
                <a:gd name="connsiteX53" fmla="*/ 10387173 w 12190853"/>
                <a:gd name="connsiteY53" fmla="*/ 1108490 h 2135254"/>
                <a:gd name="connsiteX54" fmla="*/ 10674604 w 12190853"/>
                <a:gd name="connsiteY54" fmla="*/ 1108490 h 2135254"/>
                <a:gd name="connsiteX55" fmla="*/ 10659598 w 12190853"/>
                <a:gd name="connsiteY55" fmla="*/ 965120 h 2135254"/>
                <a:gd name="connsiteX56" fmla="*/ 11412073 w 12190853"/>
                <a:gd name="connsiteY56" fmla="*/ 240385 h 2135254"/>
                <a:gd name="connsiteX57" fmla="*/ 11832789 w 12190853"/>
                <a:gd name="connsiteY57" fmla="*/ 364159 h 2135254"/>
                <a:gd name="connsiteX58" fmla="*/ 11870500 w 12190853"/>
                <a:gd name="connsiteY58" fmla="*/ 394126 h 2135254"/>
                <a:gd name="connsiteX59" fmla="*/ 11889660 w 12190853"/>
                <a:gd name="connsiteY59" fmla="*/ 334676 h 2135254"/>
                <a:gd name="connsiteX60" fmla="*/ 12162286 w 12190853"/>
                <a:gd name="connsiteY60" fmla="*/ 15814 h 21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2190853" h="2135254">
                  <a:moveTo>
                    <a:pt x="12190853" y="0"/>
                  </a:moveTo>
                  <a:lnTo>
                    <a:pt x="12190853" y="1232671"/>
                  </a:lnTo>
                  <a:lnTo>
                    <a:pt x="12190853" y="2135253"/>
                  </a:lnTo>
                  <a:lnTo>
                    <a:pt x="8538218" y="2135253"/>
                  </a:lnTo>
                  <a:lnTo>
                    <a:pt x="8538217" y="2135254"/>
                  </a:lnTo>
                  <a:lnTo>
                    <a:pt x="7559386" y="2135254"/>
                  </a:lnTo>
                  <a:lnTo>
                    <a:pt x="7559239" y="2135137"/>
                  </a:lnTo>
                  <a:lnTo>
                    <a:pt x="7559202" y="2135254"/>
                  </a:lnTo>
                  <a:lnTo>
                    <a:pt x="404105" y="2135254"/>
                  </a:lnTo>
                  <a:lnTo>
                    <a:pt x="191141" y="2135254"/>
                  </a:lnTo>
                  <a:lnTo>
                    <a:pt x="0" y="2135254"/>
                  </a:lnTo>
                  <a:lnTo>
                    <a:pt x="0" y="759101"/>
                  </a:lnTo>
                  <a:lnTo>
                    <a:pt x="18846" y="760703"/>
                  </a:lnTo>
                  <a:cubicBezTo>
                    <a:pt x="321481" y="812768"/>
                    <a:pt x="561438" y="1039090"/>
                    <a:pt x="622833" y="1328059"/>
                  </a:cubicBezTo>
                  <a:lnTo>
                    <a:pt x="634538" y="1439894"/>
                  </a:lnTo>
                  <a:lnTo>
                    <a:pt x="734784" y="1387488"/>
                  </a:lnTo>
                  <a:cubicBezTo>
                    <a:pt x="807460" y="1357882"/>
                    <a:pt x="887363" y="1341510"/>
                    <a:pt x="971235" y="1341510"/>
                  </a:cubicBezTo>
                  <a:cubicBezTo>
                    <a:pt x="1013172" y="1341510"/>
                    <a:pt x="1054116" y="1345603"/>
                    <a:pt x="1093660" y="1353397"/>
                  </a:cubicBezTo>
                  <a:lnTo>
                    <a:pt x="1174763" y="1377644"/>
                  </a:lnTo>
                  <a:lnTo>
                    <a:pt x="1186547" y="1356734"/>
                  </a:lnTo>
                  <a:cubicBezTo>
                    <a:pt x="1321772" y="1163953"/>
                    <a:pt x="1550774" y="1037205"/>
                    <a:pt x="1810511" y="1037205"/>
                  </a:cubicBezTo>
                  <a:cubicBezTo>
                    <a:pt x="2070248" y="1037205"/>
                    <a:pt x="2299249" y="1163953"/>
                    <a:pt x="2434476" y="1356734"/>
                  </a:cubicBezTo>
                  <a:lnTo>
                    <a:pt x="2490172" y="1455565"/>
                  </a:lnTo>
                  <a:lnTo>
                    <a:pt x="2521596" y="1430595"/>
                  </a:lnTo>
                  <a:cubicBezTo>
                    <a:pt x="2601590" y="1378544"/>
                    <a:pt x="2698022" y="1348151"/>
                    <a:pt x="2801827" y="1348151"/>
                  </a:cubicBezTo>
                  <a:cubicBezTo>
                    <a:pt x="2974835" y="1348151"/>
                    <a:pt x="3127370" y="1432576"/>
                    <a:pt x="3217441" y="1560985"/>
                  </a:cubicBezTo>
                  <a:lnTo>
                    <a:pt x="3241880" y="1604352"/>
                  </a:lnTo>
                  <a:lnTo>
                    <a:pt x="3611243" y="1604352"/>
                  </a:lnTo>
                  <a:lnTo>
                    <a:pt x="3613999" y="1599461"/>
                  </a:lnTo>
                  <a:cubicBezTo>
                    <a:pt x="3723165" y="1443832"/>
                    <a:pt x="3908033" y="1341510"/>
                    <a:pt x="4117715" y="1341510"/>
                  </a:cubicBezTo>
                  <a:cubicBezTo>
                    <a:pt x="4369335" y="1341510"/>
                    <a:pt x="4585223" y="1488853"/>
                    <a:pt x="4677439" y="1698843"/>
                  </a:cubicBezTo>
                  <a:lnTo>
                    <a:pt x="4693938" y="1750031"/>
                  </a:lnTo>
                  <a:lnTo>
                    <a:pt x="4721097" y="1735833"/>
                  </a:lnTo>
                  <a:cubicBezTo>
                    <a:pt x="4757435" y="1721030"/>
                    <a:pt x="4795581" y="1709535"/>
                    <a:pt x="4835124" y="1701742"/>
                  </a:cubicBezTo>
                  <a:lnTo>
                    <a:pt x="4930624" y="1692469"/>
                  </a:lnTo>
                  <a:lnTo>
                    <a:pt x="4934733" y="1653211"/>
                  </a:lnTo>
                  <a:cubicBezTo>
                    <a:pt x="5004897" y="1322961"/>
                    <a:pt x="5308287" y="1074535"/>
                    <a:pt x="5671919" y="1074535"/>
                  </a:cubicBezTo>
                  <a:cubicBezTo>
                    <a:pt x="5931657" y="1074535"/>
                    <a:pt x="6160658" y="1201283"/>
                    <a:pt x="6295883" y="1394064"/>
                  </a:cubicBezTo>
                  <a:lnTo>
                    <a:pt x="6301547" y="1404117"/>
                  </a:lnTo>
                  <a:lnTo>
                    <a:pt x="6320448" y="1382055"/>
                  </a:lnTo>
                  <a:cubicBezTo>
                    <a:pt x="6456619" y="1250904"/>
                    <a:pt x="6644738" y="1169785"/>
                    <a:pt x="6852528" y="1169785"/>
                  </a:cubicBezTo>
                  <a:cubicBezTo>
                    <a:pt x="7008370" y="1169785"/>
                    <a:pt x="7153148" y="1215415"/>
                    <a:pt x="7273244" y="1293559"/>
                  </a:cubicBezTo>
                  <a:lnTo>
                    <a:pt x="7342091" y="1348269"/>
                  </a:lnTo>
                  <a:lnTo>
                    <a:pt x="7355460" y="1306786"/>
                  </a:lnTo>
                  <a:cubicBezTo>
                    <a:pt x="7469693" y="1046667"/>
                    <a:pt x="7737118" y="864150"/>
                    <a:pt x="8048802" y="864150"/>
                  </a:cubicBezTo>
                  <a:lnTo>
                    <a:pt x="8119268" y="867577"/>
                  </a:lnTo>
                  <a:lnTo>
                    <a:pt x="8177314" y="764579"/>
                  </a:lnTo>
                  <a:cubicBezTo>
                    <a:pt x="8312538" y="571798"/>
                    <a:pt x="8541540" y="445050"/>
                    <a:pt x="8801277" y="445050"/>
                  </a:cubicBezTo>
                  <a:cubicBezTo>
                    <a:pt x="8957120" y="445050"/>
                    <a:pt x="9101897" y="490680"/>
                    <a:pt x="9221993" y="568824"/>
                  </a:cubicBezTo>
                  <a:lnTo>
                    <a:pt x="9308351" y="637449"/>
                  </a:lnTo>
                  <a:lnTo>
                    <a:pt x="9331316" y="624736"/>
                  </a:lnTo>
                  <a:cubicBezTo>
                    <a:pt x="9430005" y="578936"/>
                    <a:pt x="9540663" y="553269"/>
                    <a:pt x="9657545" y="553269"/>
                  </a:cubicBezTo>
                  <a:cubicBezTo>
                    <a:pt x="9969230" y="553269"/>
                    <a:pt x="10236655" y="735786"/>
                    <a:pt x="10350887" y="995905"/>
                  </a:cubicBezTo>
                  <a:lnTo>
                    <a:pt x="10387173" y="1108490"/>
                  </a:lnTo>
                  <a:lnTo>
                    <a:pt x="10674604" y="1108490"/>
                  </a:lnTo>
                  <a:lnTo>
                    <a:pt x="10659598" y="965120"/>
                  </a:lnTo>
                  <a:cubicBezTo>
                    <a:pt x="10659598" y="564860"/>
                    <a:pt x="10996493" y="240385"/>
                    <a:pt x="11412073" y="240385"/>
                  </a:cubicBezTo>
                  <a:cubicBezTo>
                    <a:pt x="11567916" y="240385"/>
                    <a:pt x="11712693" y="286015"/>
                    <a:pt x="11832789" y="364159"/>
                  </a:cubicBezTo>
                  <a:lnTo>
                    <a:pt x="11870500" y="394126"/>
                  </a:lnTo>
                  <a:lnTo>
                    <a:pt x="11889660" y="334676"/>
                  </a:lnTo>
                  <a:cubicBezTo>
                    <a:pt x="11946776" y="204617"/>
                    <a:pt x="12042190" y="93958"/>
                    <a:pt x="12162286" y="158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3" name="Trapezoid 12"/>
          <p:cNvSpPr/>
          <p:nvPr userDrawn="1"/>
        </p:nvSpPr>
        <p:spPr>
          <a:xfrm>
            <a:off x="9636437" y="4066486"/>
            <a:ext cx="1719609" cy="25311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rapezoid 13"/>
          <p:cNvSpPr/>
          <p:nvPr userDrawn="1"/>
        </p:nvSpPr>
        <p:spPr>
          <a:xfrm>
            <a:off x="9928368" y="4066486"/>
            <a:ext cx="1135747" cy="2791514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5648-3E99-4CD7-88E8-84B2B23E16D6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6736" cy="365125"/>
          </a:xfrm>
        </p:spPr>
        <p:txBody>
          <a:bodyPr/>
          <a:lstStyle/>
          <a:p>
            <a:fld id="{F0F6776A-8FB8-47CA-9A32-EE19BC1E9E5D}" type="slidenum">
              <a:rPr lang="en-US" smtClean="0"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002414" y="3938167"/>
            <a:ext cx="990895" cy="176568"/>
            <a:chOff x="10109092" y="3159326"/>
            <a:chExt cx="942618" cy="223954"/>
          </a:xfrm>
        </p:grpSpPr>
        <p:sp>
          <p:nvSpPr>
            <p:cNvPr id="48" name="Freeform 47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Freeform 16"/>
          <p:cNvSpPr/>
          <p:nvPr/>
        </p:nvSpPr>
        <p:spPr>
          <a:xfrm flipH="1">
            <a:off x="11046978" y="3420808"/>
            <a:ext cx="778597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>
          <a:xfrm>
            <a:off x="9170245" y="3420809"/>
            <a:ext cx="778500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oup 18"/>
          <p:cNvGrpSpPr/>
          <p:nvPr/>
        </p:nvGrpSpPr>
        <p:grpSpPr>
          <a:xfrm>
            <a:off x="9981585" y="1715166"/>
            <a:ext cx="1031251" cy="660755"/>
            <a:chOff x="10089278" y="330206"/>
            <a:chExt cx="981007" cy="838083"/>
          </a:xfrm>
        </p:grpSpPr>
        <p:sp>
          <p:nvSpPr>
            <p:cNvPr id="46" name="Freeform 45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0" name="Freeform 19"/>
          <p:cNvSpPr/>
          <p:nvPr/>
        </p:nvSpPr>
        <p:spPr>
          <a:xfrm>
            <a:off x="9781668" y="2264523"/>
            <a:ext cx="716193" cy="1768647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>
          <a:xfrm>
            <a:off x="10497861" y="2265053"/>
            <a:ext cx="716193" cy="1768117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>
          <a:xfrm>
            <a:off x="10072591" y="4046782"/>
            <a:ext cx="423651" cy="833690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>
          <a:xfrm flipH="1">
            <a:off x="10496244" y="4046849"/>
            <a:ext cx="426841" cy="833622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Freeform 23"/>
          <p:cNvSpPr/>
          <p:nvPr/>
        </p:nvSpPr>
        <p:spPr>
          <a:xfrm>
            <a:off x="10127887" y="4069222"/>
            <a:ext cx="368357" cy="517030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Freeform 24"/>
          <p:cNvSpPr/>
          <p:nvPr/>
        </p:nvSpPr>
        <p:spPr>
          <a:xfrm flipH="1">
            <a:off x="10496245" y="4069384"/>
            <a:ext cx="371092" cy="516869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7" name="Group 26"/>
          <p:cNvGrpSpPr/>
          <p:nvPr/>
        </p:nvGrpSpPr>
        <p:grpSpPr>
          <a:xfrm>
            <a:off x="9981780" y="1711411"/>
            <a:ext cx="1031251" cy="660755"/>
            <a:chOff x="10089278" y="330206"/>
            <a:chExt cx="981007" cy="838083"/>
          </a:xfrm>
        </p:grpSpPr>
        <p:sp>
          <p:nvSpPr>
            <p:cNvPr id="31" name="Freeform 30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002414" y="3941922"/>
            <a:ext cx="990895" cy="176568"/>
            <a:chOff x="10109092" y="3159326"/>
            <a:chExt cx="942618" cy="223954"/>
          </a:xfrm>
        </p:grpSpPr>
        <p:sp>
          <p:nvSpPr>
            <p:cNvPr id="29" name="Freeform 28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100808" y="2571489"/>
            <a:ext cx="794104" cy="595578"/>
            <a:chOff x="7575606" y="2571489"/>
            <a:chExt cx="595578" cy="595578"/>
          </a:xfrm>
        </p:grpSpPr>
        <p:sp>
          <p:nvSpPr>
            <p:cNvPr id="63" name="Oval 62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Oval 65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Oval 66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Oval 67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Oval 68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Oval 69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Oval 70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Oval 71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Oval 72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72396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ocket - Title Slide Dark Blue">
    <p:bg>
      <p:bgPr>
        <a:solidFill>
          <a:srgbClr val="0E3C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32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DADC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A63B-F1F3-41E3-A21A-52E7E4C55E06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6776A-8FB8-47CA-9A32-EE19BC1E9E5D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0" y="4678846"/>
            <a:ext cx="12192000" cy="2179154"/>
            <a:chOff x="-467413" y="4678846"/>
            <a:chExt cx="9611413" cy="2179154"/>
          </a:xfrm>
        </p:grpSpPr>
        <p:sp>
          <p:nvSpPr>
            <p:cNvPr id="7" name="Freeform 6"/>
            <p:cNvSpPr/>
            <p:nvPr userDrawn="1"/>
          </p:nvSpPr>
          <p:spPr>
            <a:xfrm>
              <a:off x="-91546" y="4678846"/>
              <a:ext cx="9235546" cy="2179154"/>
            </a:xfrm>
            <a:custGeom>
              <a:avLst/>
              <a:gdLst>
                <a:gd name="connsiteX0" fmla="*/ 532885 w 11711288"/>
                <a:gd name="connsiteY0" fmla="*/ 1445270 h 2600767"/>
                <a:gd name="connsiteX1" fmla="*/ 1065770 w 11711288"/>
                <a:gd name="connsiteY1" fmla="*/ 1958510 h 2600767"/>
                <a:gd name="connsiteX2" fmla="*/ 532885 w 11711288"/>
                <a:gd name="connsiteY2" fmla="*/ 2471750 h 2600767"/>
                <a:gd name="connsiteX3" fmla="*/ 0 w 11711288"/>
                <a:gd name="connsiteY3" fmla="*/ 1958510 h 2600767"/>
                <a:gd name="connsiteX4" fmla="*/ 532885 w 11711288"/>
                <a:gd name="connsiteY4" fmla="*/ 1445270 h 2600767"/>
                <a:gd name="connsiteX5" fmla="*/ 10394040 w 11711288"/>
                <a:gd name="connsiteY5" fmla="*/ 0 h 2600767"/>
                <a:gd name="connsiteX6" fmla="*/ 11087382 w 11711288"/>
                <a:gd name="connsiteY6" fmla="*/ 442635 h 2600767"/>
                <a:gd name="connsiteX7" fmla="*/ 11122847 w 11711288"/>
                <a:gd name="connsiteY7" fmla="*/ 552674 h 2600767"/>
                <a:gd name="connsiteX8" fmla="*/ 11169364 w 11711288"/>
                <a:gd name="connsiteY8" fmla="*/ 528356 h 2600767"/>
                <a:gd name="connsiteX9" fmla="*/ 11389302 w 11711288"/>
                <a:gd name="connsiteY9" fmla="*/ 485590 h 2600767"/>
                <a:gd name="connsiteX10" fmla="*/ 11705219 w 11711288"/>
                <a:gd name="connsiteY10" fmla="*/ 578532 h 2600767"/>
                <a:gd name="connsiteX11" fmla="*/ 11711288 w 11711288"/>
                <a:gd name="connsiteY11" fmla="*/ 583355 h 2600767"/>
                <a:gd name="connsiteX12" fmla="*/ 11711288 w 11711288"/>
                <a:gd name="connsiteY12" fmla="*/ 1476240 h 2600767"/>
                <a:gd name="connsiteX13" fmla="*/ 11705219 w 11711288"/>
                <a:gd name="connsiteY13" fmla="*/ 1481062 h 2600767"/>
                <a:gd name="connsiteX14" fmla="*/ 11389302 w 11711288"/>
                <a:gd name="connsiteY14" fmla="*/ 1574004 h 2600767"/>
                <a:gd name="connsiteX15" fmla="*/ 10920765 w 11711288"/>
                <a:gd name="connsiteY15" fmla="*/ 1334069 h 2600767"/>
                <a:gd name="connsiteX16" fmla="*/ 10884716 w 11711288"/>
                <a:gd name="connsiteY16" fmla="*/ 1270102 h 2600767"/>
                <a:gd name="connsiteX17" fmla="*/ 10814756 w 11711288"/>
                <a:gd name="connsiteY17" fmla="*/ 1325696 h 2600767"/>
                <a:gd name="connsiteX18" fmla="*/ 10394040 w 11711288"/>
                <a:gd name="connsiteY18" fmla="*/ 1449470 h 2600767"/>
                <a:gd name="connsiteX19" fmla="*/ 10242390 w 11711288"/>
                <a:gd name="connsiteY19" fmla="*/ 1434746 h 2600767"/>
                <a:gd name="connsiteX20" fmla="*/ 10167885 w 11711288"/>
                <a:gd name="connsiteY20" fmla="*/ 1412471 h 2600767"/>
                <a:gd name="connsiteX21" fmla="*/ 10141694 w 11711288"/>
                <a:gd name="connsiteY21" fmla="*/ 1458946 h 2600767"/>
                <a:gd name="connsiteX22" fmla="*/ 9517730 w 11711288"/>
                <a:gd name="connsiteY22" fmla="*/ 1778475 h 2600767"/>
                <a:gd name="connsiteX23" fmla="*/ 9097014 w 11711288"/>
                <a:gd name="connsiteY23" fmla="*/ 1654702 h 2600767"/>
                <a:gd name="connsiteX24" fmla="*/ 9066729 w 11711288"/>
                <a:gd name="connsiteY24" fmla="*/ 1630635 h 2600767"/>
                <a:gd name="connsiteX25" fmla="*/ 8994278 w 11711288"/>
                <a:gd name="connsiteY25" fmla="*/ 1715209 h 2600767"/>
                <a:gd name="connsiteX26" fmla="*/ 8536434 w 11711288"/>
                <a:gd name="connsiteY26" fmla="*/ 1897863 h 2600767"/>
                <a:gd name="connsiteX27" fmla="*/ 8078590 w 11711288"/>
                <a:gd name="connsiteY27" fmla="*/ 1715209 h 2600767"/>
                <a:gd name="connsiteX28" fmla="*/ 8066112 w 11711288"/>
                <a:gd name="connsiteY28" fmla="*/ 1700643 h 2600767"/>
                <a:gd name="connsiteX29" fmla="*/ 8070847 w 11711288"/>
                <a:gd name="connsiteY29" fmla="*/ 1745886 h 2600767"/>
                <a:gd name="connsiteX30" fmla="*/ 7395308 w 11711288"/>
                <a:gd name="connsiteY30" fmla="*/ 2466880 h 2600767"/>
                <a:gd name="connsiteX31" fmla="*/ 7342946 w 11711288"/>
                <a:gd name="connsiteY31" fmla="*/ 2469426 h 2600767"/>
                <a:gd name="connsiteX32" fmla="*/ 7306912 w 11711288"/>
                <a:gd name="connsiteY32" fmla="*/ 2533366 h 2600767"/>
                <a:gd name="connsiteX33" fmla="*/ 7253266 w 11711288"/>
                <a:gd name="connsiteY33" fmla="*/ 2600767 h 2600767"/>
                <a:gd name="connsiteX34" fmla="*/ 6112631 w 11711288"/>
                <a:gd name="connsiteY34" fmla="*/ 2600767 h 2600767"/>
                <a:gd name="connsiteX35" fmla="*/ 6058984 w 11711288"/>
                <a:gd name="connsiteY35" fmla="*/ 2533366 h 2600767"/>
                <a:gd name="connsiteX36" fmla="*/ 5996805 w 11711288"/>
                <a:gd name="connsiteY36" fmla="*/ 2423033 h 2600767"/>
                <a:gd name="connsiteX37" fmla="*/ 5897525 w 11711288"/>
                <a:gd name="connsiteY37" fmla="*/ 2501927 h 2600767"/>
                <a:gd name="connsiteX38" fmla="*/ 5700574 w 11711288"/>
                <a:gd name="connsiteY38" fmla="*/ 2593118 h 2600767"/>
                <a:gd name="connsiteX39" fmla="*/ 5666110 w 11711288"/>
                <a:gd name="connsiteY39" fmla="*/ 2600767 h 2600767"/>
                <a:gd name="connsiteX40" fmla="*/ 5291012 w 11711288"/>
                <a:gd name="connsiteY40" fmla="*/ 2600767 h 2600767"/>
                <a:gd name="connsiteX41" fmla="*/ 5183912 w 11711288"/>
                <a:gd name="connsiteY41" fmla="*/ 2568747 h 2600767"/>
                <a:gd name="connsiteX42" fmla="*/ 5086078 w 11711288"/>
                <a:gd name="connsiteY42" fmla="*/ 2517601 h 2600767"/>
                <a:gd name="connsiteX43" fmla="*/ 5077373 w 11711288"/>
                <a:gd name="connsiteY43" fmla="*/ 2600767 h 2600767"/>
                <a:gd name="connsiteX44" fmla="*/ 3594217 w 11711288"/>
                <a:gd name="connsiteY44" fmla="*/ 2600767 h 2600767"/>
                <a:gd name="connsiteX45" fmla="*/ 3583320 w 11711288"/>
                <a:gd name="connsiteY45" fmla="*/ 2496656 h 2600767"/>
                <a:gd name="connsiteX46" fmla="*/ 3583955 w 11711288"/>
                <a:gd name="connsiteY46" fmla="*/ 2490597 h 2600767"/>
                <a:gd name="connsiteX47" fmla="*/ 3538978 w 11711288"/>
                <a:gd name="connsiteY47" fmla="*/ 2486230 h 2600767"/>
                <a:gd name="connsiteX48" fmla="*/ 3269566 w 11711288"/>
                <a:gd name="connsiteY48" fmla="*/ 2346333 h 2600767"/>
                <a:gd name="connsiteX49" fmla="*/ 3226617 w 11711288"/>
                <a:gd name="connsiteY49" fmla="*/ 2296198 h 2600767"/>
                <a:gd name="connsiteX50" fmla="*/ 3213705 w 11711288"/>
                <a:gd name="connsiteY50" fmla="*/ 2336263 h 2600767"/>
                <a:gd name="connsiteX51" fmla="*/ 3026210 w 11711288"/>
                <a:gd name="connsiteY51" fmla="*/ 2590761 h 2600767"/>
                <a:gd name="connsiteX52" fmla="*/ 3012988 w 11711288"/>
                <a:gd name="connsiteY52" fmla="*/ 2600767 h 2600767"/>
                <a:gd name="connsiteX53" fmla="*/ 2030435 w 11711288"/>
                <a:gd name="connsiteY53" fmla="*/ 2600767 h 2600767"/>
                <a:gd name="connsiteX54" fmla="*/ 1987629 w 11711288"/>
                <a:gd name="connsiteY54" fmla="*/ 2566751 h 2600767"/>
                <a:gd name="connsiteX55" fmla="*/ 1767116 w 11711288"/>
                <a:gd name="connsiteY55" fmla="*/ 2054012 h 2600767"/>
                <a:gd name="connsiteX56" fmla="*/ 2519993 w 11711288"/>
                <a:gd name="connsiteY56" fmla="*/ 1328890 h 2600767"/>
                <a:gd name="connsiteX57" fmla="*/ 3144289 w 11711288"/>
                <a:gd name="connsiteY57" fmla="*/ 1648590 h 2600767"/>
                <a:gd name="connsiteX58" fmla="*/ 3187881 w 11711288"/>
                <a:gd name="connsiteY58" fmla="*/ 1725941 h 2600767"/>
                <a:gd name="connsiteX59" fmla="*/ 3204496 w 11711288"/>
                <a:gd name="connsiteY59" fmla="*/ 1696460 h 2600767"/>
                <a:gd name="connsiteX60" fmla="*/ 3646373 w 11711288"/>
                <a:gd name="connsiteY60" fmla="*/ 1470177 h 2600767"/>
                <a:gd name="connsiteX61" fmla="*/ 4137381 w 11711288"/>
                <a:gd name="connsiteY61" fmla="*/ 1783641 h 2600767"/>
                <a:gd name="connsiteX62" fmla="*/ 4142373 w 11711288"/>
                <a:gd name="connsiteY62" fmla="*/ 1799134 h 2600767"/>
                <a:gd name="connsiteX63" fmla="*/ 4184146 w 11711288"/>
                <a:gd name="connsiteY63" fmla="*/ 1786645 h 2600767"/>
                <a:gd name="connsiteX64" fmla="*/ 4335795 w 11711288"/>
                <a:gd name="connsiteY64" fmla="*/ 1771921 h 2600767"/>
                <a:gd name="connsiteX65" fmla="*/ 4628692 w 11711288"/>
                <a:gd name="connsiteY65" fmla="*/ 1828875 h 2600767"/>
                <a:gd name="connsiteX66" fmla="*/ 4726528 w 11711288"/>
                <a:gd name="connsiteY66" fmla="*/ 1880020 h 2600767"/>
                <a:gd name="connsiteX67" fmla="*/ 4739622 w 11711288"/>
                <a:gd name="connsiteY67" fmla="*/ 1754906 h 2600767"/>
                <a:gd name="connsiteX68" fmla="*/ 5476809 w 11711288"/>
                <a:gd name="connsiteY68" fmla="*/ 1176230 h 2600767"/>
                <a:gd name="connsiteX69" fmla="*/ 6100773 w 11711288"/>
                <a:gd name="connsiteY69" fmla="*/ 1495759 h 2600767"/>
                <a:gd name="connsiteX70" fmla="*/ 6163704 w 11711288"/>
                <a:gd name="connsiteY70" fmla="*/ 1607424 h 2600767"/>
                <a:gd name="connsiteX71" fmla="*/ 6225521 w 11711288"/>
                <a:gd name="connsiteY71" fmla="*/ 1552662 h 2600767"/>
                <a:gd name="connsiteX72" fmla="*/ 6606012 w 11711288"/>
                <a:gd name="connsiteY72" fmla="*/ 1407167 h 2600767"/>
                <a:gd name="connsiteX73" fmla="*/ 6658374 w 11711288"/>
                <a:gd name="connsiteY73" fmla="*/ 1404620 h 2600767"/>
                <a:gd name="connsiteX74" fmla="*/ 6694408 w 11711288"/>
                <a:gd name="connsiteY74" fmla="*/ 1340680 h 2600767"/>
                <a:gd name="connsiteX75" fmla="*/ 7318372 w 11711288"/>
                <a:gd name="connsiteY75" fmla="*/ 1021151 h 2600767"/>
                <a:gd name="connsiteX76" fmla="*/ 7850452 w 11711288"/>
                <a:gd name="connsiteY76" fmla="*/ 1233421 h 2600767"/>
                <a:gd name="connsiteX77" fmla="*/ 7889435 w 11711288"/>
                <a:gd name="connsiteY77" fmla="*/ 1278927 h 2600767"/>
                <a:gd name="connsiteX78" fmla="*/ 7888945 w 11711288"/>
                <a:gd name="connsiteY78" fmla="*/ 1274243 h 2600767"/>
                <a:gd name="connsiteX79" fmla="*/ 8536434 w 11711288"/>
                <a:gd name="connsiteY79" fmla="*/ 650623 h 2600767"/>
                <a:gd name="connsiteX80" fmla="*/ 8788466 w 11711288"/>
                <a:gd name="connsiteY80" fmla="*/ 699630 h 2600767"/>
                <a:gd name="connsiteX81" fmla="*/ 8847560 w 11711288"/>
                <a:gd name="connsiteY81" fmla="*/ 730523 h 2600767"/>
                <a:gd name="connsiteX82" fmla="*/ 8893766 w 11711288"/>
                <a:gd name="connsiteY82" fmla="*/ 648534 h 2600767"/>
                <a:gd name="connsiteX83" fmla="*/ 9517730 w 11711288"/>
                <a:gd name="connsiteY83" fmla="*/ 329005 h 2600767"/>
                <a:gd name="connsiteX84" fmla="*/ 9669380 w 11711288"/>
                <a:gd name="connsiteY84" fmla="*/ 343729 h 2600767"/>
                <a:gd name="connsiteX85" fmla="*/ 9743884 w 11711288"/>
                <a:gd name="connsiteY85" fmla="*/ 366004 h 2600767"/>
                <a:gd name="connsiteX86" fmla="*/ 9770076 w 11711288"/>
                <a:gd name="connsiteY86" fmla="*/ 319529 h 2600767"/>
                <a:gd name="connsiteX87" fmla="*/ 10394040 w 11711288"/>
                <a:gd name="connsiteY87" fmla="*/ 0 h 26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711288" h="2600767">
                  <a:moveTo>
                    <a:pt x="532885" y="1445270"/>
                  </a:moveTo>
                  <a:cubicBezTo>
                    <a:pt x="827189" y="1445270"/>
                    <a:pt x="1065770" y="1675055"/>
                    <a:pt x="1065770" y="1958510"/>
                  </a:cubicBezTo>
                  <a:cubicBezTo>
                    <a:pt x="1065770" y="2241965"/>
                    <a:pt x="827189" y="2471750"/>
                    <a:pt x="532885" y="2471750"/>
                  </a:cubicBezTo>
                  <a:cubicBezTo>
                    <a:pt x="238581" y="2471750"/>
                    <a:pt x="0" y="2241965"/>
                    <a:pt x="0" y="1958510"/>
                  </a:cubicBezTo>
                  <a:cubicBezTo>
                    <a:pt x="0" y="1675055"/>
                    <a:pt x="238581" y="1445270"/>
                    <a:pt x="532885" y="1445270"/>
                  </a:cubicBezTo>
                  <a:close/>
                  <a:moveTo>
                    <a:pt x="10394040" y="0"/>
                  </a:moveTo>
                  <a:cubicBezTo>
                    <a:pt x="10705725" y="0"/>
                    <a:pt x="10973150" y="182517"/>
                    <a:pt x="11087382" y="442635"/>
                  </a:cubicBezTo>
                  <a:lnTo>
                    <a:pt x="11122847" y="552674"/>
                  </a:lnTo>
                  <a:lnTo>
                    <a:pt x="11169364" y="528356"/>
                  </a:lnTo>
                  <a:cubicBezTo>
                    <a:pt x="11236964" y="500818"/>
                    <a:pt x="11311287" y="485590"/>
                    <a:pt x="11389302" y="485590"/>
                  </a:cubicBezTo>
                  <a:cubicBezTo>
                    <a:pt x="11506325" y="485590"/>
                    <a:pt x="11615039" y="519854"/>
                    <a:pt x="11705219" y="578532"/>
                  </a:cubicBezTo>
                  <a:lnTo>
                    <a:pt x="11711288" y="583355"/>
                  </a:lnTo>
                  <a:lnTo>
                    <a:pt x="11711288" y="1476240"/>
                  </a:lnTo>
                  <a:lnTo>
                    <a:pt x="11705219" y="1481062"/>
                  </a:lnTo>
                  <a:cubicBezTo>
                    <a:pt x="11615039" y="1539741"/>
                    <a:pt x="11506325" y="1574004"/>
                    <a:pt x="11389302" y="1574004"/>
                  </a:cubicBezTo>
                  <a:cubicBezTo>
                    <a:pt x="11194264" y="1574004"/>
                    <a:pt x="11022306" y="1478829"/>
                    <a:pt x="10920765" y="1334069"/>
                  </a:cubicBezTo>
                  <a:lnTo>
                    <a:pt x="10884716" y="1270102"/>
                  </a:lnTo>
                  <a:lnTo>
                    <a:pt x="10814756" y="1325696"/>
                  </a:lnTo>
                  <a:cubicBezTo>
                    <a:pt x="10694660" y="1403841"/>
                    <a:pt x="10549882" y="1449470"/>
                    <a:pt x="10394040" y="1449470"/>
                  </a:cubicBezTo>
                  <a:cubicBezTo>
                    <a:pt x="10342092" y="1449470"/>
                    <a:pt x="10291374" y="1444400"/>
                    <a:pt x="10242390" y="1434746"/>
                  </a:cubicBezTo>
                  <a:lnTo>
                    <a:pt x="10167885" y="1412471"/>
                  </a:lnTo>
                  <a:lnTo>
                    <a:pt x="10141694" y="1458946"/>
                  </a:lnTo>
                  <a:cubicBezTo>
                    <a:pt x="10006469" y="1651727"/>
                    <a:pt x="9777468" y="1778475"/>
                    <a:pt x="9517730" y="1778475"/>
                  </a:cubicBezTo>
                  <a:cubicBezTo>
                    <a:pt x="9361887" y="1778475"/>
                    <a:pt x="9217110" y="1732846"/>
                    <a:pt x="9097014" y="1654702"/>
                  </a:cubicBezTo>
                  <a:lnTo>
                    <a:pt x="9066729" y="1630635"/>
                  </a:lnTo>
                  <a:lnTo>
                    <a:pt x="8994278" y="1715209"/>
                  </a:lnTo>
                  <a:cubicBezTo>
                    <a:pt x="8877105" y="1828062"/>
                    <a:pt x="8715233" y="1897863"/>
                    <a:pt x="8536434" y="1897863"/>
                  </a:cubicBezTo>
                  <a:cubicBezTo>
                    <a:pt x="8357635" y="1897863"/>
                    <a:pt x="8195763" y="1828062"/>
                    <a:pt x="8078590" y="1715209"/>
                  </a:cubicBezTo>
                  <a:lnTo>
                    <a:pt x="8066112" y="1700643"/>
                  </a:lnTo>
                  <a:lnTo>
                    <a:pt x="8070847" y="1745886"/>
                  </a:lnTo>
                  <a:cubicBezTo>
                    <a:pt x="8070847" y="2121130"/>
                    <a:pt x="7774748" y="2429766"/>
                    <a:pt x="7395308" y="2466880"/>
                  </a:cubicBezTo>
                  <a:lnTo>
                    <a:pt x="7342946" y="2469426"/>
                  </a:lnTo>
                  <a:lnTo>
                    <a:pt x="7306912" y="2533366"/>
                  </a:lnTo>
                  <a:lnTo>
                    <a:pt x="7253266" y="2600767"/>
                  </a:lnTo>
                  <a:lnTo>
                    <a:pt x="6112631" y="2600767"/>
                  </a:lnTo>
                  <a:lnTo>
                    <a:pt x="6058984" y="2533366"/>
                  </a:lnTo>
                  <a:lnTo>
                    <a:pt x="5996805" y="2423033"/>
                  </a:lnTo>
                  <a:lnTo>
                    <a:pt x="5897525" y="2501927"/>
                  </a:lnTo>
                  <a:cubicBezTo>
                    <a:pt x="5837478" y="2540999"/>
                    <a:pt x="5771259" y="2571943"/>
                    <a:pt x="5700574" y="2593118"/>
                  </a:cubicBezTo>
                  <a:lnTo>
                    <a:pt x="5666110" y="2600767"/>
                  </a:lnTo>
                  <a:lnTo>
                    <a:pt x="5291012" y="2600767"/>
                  </a:lnTo>
                  <a:lnTo>
                    <a:pt x="5183912" y="2568747"/>
                  </a:lnTo>
                  <a:lnTo>
                    <a:pt x="5086078" y="2517601"/>
                  </a:lnTo>
                  <a:lnTo>
                    <a:pt x="5077373" y="2600767"/>
                  </a:lnTo>
                  <a:lnTo>
                    <a:pt x="3594217" y="2600767"/>
                  </a:lnTo>
                  <a:lnTo>
                    <a:pt x="3583320" y="2496656"/>
                  </a:lnTo>
                  <a:lnTo>
                    <a:pt x="3583955" y="2490597"/>
                  </a:lnTo>
                  <a:lnTo>
                    <a:pt x="3538978" y="2486230"/>
                  </a:lnTo>
                  <a:cubicBezTo>
                    <a:pt x="3434909" y="2465720"/>
                    <a:pt x="3341891" y="2415991"/>
                    <a:pt x="3269566" y="2346333"/>
                  </a:cubicBezTo>
                  <a:lnTo>
                    <a:pt x="3226617" y="2296198"/>
                  </a:lnTo>
                  <a:lnTo>
                    <a:pt x="3213705" y="2336263"/>
                  </a:lnTo>
                  <a:cubicBezTo>
                    <a:pt x="3170845" y="2433860"/>
                    <a:pt x="3106431" y="2520538"/>
                    <a:pt x="3026210" y="2590761"/>
                  </a:cubicBezTo>
                  <a:lnTo>
                    <a:pt x="3012988" y="2600767"/>
                  </a:lnTo>
                  <a:lnTo>
                    <a:pt x="2030435" y="2600767"/>
                  </a:lnTo>
                  <a:lnTo>
                    <a:pt x="1987629" y="2566751"/>
                  </a:lnTo>
                  <a:cubicBezTo>
                    <a:pt x="1851385" y="2435530"/>
                    <a:pt x="1767116" y="2254249"/>
                    <a:pt x="1767116" y="2054012"/>
                  </a:cubicBezTo>
                  <a:cubicBezTo>
                    <a:pt x="1767116" y="1653538"/>
                    <a:pt x="2104190" y="1328890"/>
                    <a:pt x="2519993" y="1328890"/>
                  </a:cubicBezTo>
                  <a:cubicBezTo>
                    <a:pt x="2779869" y="1328890"/>
                    <a:pt x="3008992" y="1455706"/>
                    <a:pt x="3144289" y="1648590"/>
                  </a:cubicBezTo>
                  <a:lnTo>
                    <a:pt x="3187881" y="1725941"/>
                  </a:lnTo>
                  <a:lnTo>
                    <a:pt x="3204496" y="1696460"/>
                  </a:lnTo>
                  <a:cubicBezTo>
                    <a:pt x="3300259" y="1559937"/>
                    <a:pt x="3462432" y="1470177"/>
                    <a:pt x="3646373" y="1470177"/>
                  </a:cubicBezTo>
                  <a:cubicBezTo>
                    <a:pt x="3867099" y="1470177"/>
                    <a:pt x="4056485" y="1599431"/>
                    <a:pt x="4137381" y="1783641"/>
                  </a:cubicBezTo>
                  <a:lnTo>
                    <a:pt x="4142373" y="1799134"/>
                  </a:lnTo>
                  <a:lnTo>
                    <a:pt x="4184146" y="1786645"/>
                  </a:lnTo>
                  <a:cubicBezTo>
                    <a:pt x="4233130" y="1776991"/>
                    <a:pt x="4283848" y="1771921"/>
                    <a:pt x="4335795" y="1771921"/>
                  </a:cubicBezTo>
                  <a:cubicBezTo>
                    <a:pt x="4439690" y="1771921"/>
                    <a:pt x="4538667" y="1792201"/>
                    <a:pt x="4628692" y="1828875"/>
                  </a:cubicBezTo>
                  <a:lnTo>
                    <a:pt x="4726528" y="1880020"/>
                  </a:lnTo>
                  <a:lnTo>
                    <a:pt x="4739622" y="1754906"/>
                  </a:lnTo>
                  <a:cubicBezTo>
                    <a:pt x="4809788" y="1424656"/>
                    <a:pt x="5113178" y="1176230"/>
                    <a:pt x="5476809" y="1176230"/>
                  </a:cubicBezTo>
                  <a:cubicBezTo>
                    <a:pt x="5736548" y="1176230"/>
                    <a:pt x="5965548" y="1302978"/>
                    <a:pt x="6100773" y="1495759"/>
                  </a:cubicBezTo>
                  <a:lnTo>
                    <a:pt x="6163704" y="1607424"/>
                  </a:lnTo>
                  <a:lnTo>
                    <a:pt x="6225521" y="1552662"/>
                  </a:lnTo>
                  <a:cubicBezTo>
                    <a:pt x="6333152" y="1473185"/>
                    <a:pt x="6463723" y="1421085"/>
                    <a:pt x="6606012" y="1407167"/>
                  </a:cubicBezTo>
                  <a:lnTo>
                    <a:pt x="6658374" y="1404620"/>
                  </a:lnTo>
                  <a:lnTo>
                    <a:pt x="6694408" y="1340680"/>
                  </a:lnTo>
                  <a:cubicBezTo>
                    <a:pt x="6829634" y="1147899"/>
                    <a:pt x="7058635" y="1021151"/>
                    <a:pt x="7318372" y="1021151"/>
                  </a:cubicBezTo>
                  <a:cubicBezTo>
                    <a:pt x="7526162" y="1021151"/>
                    <a:pt x="7714281" y="1102270"/>
                    <a:pt x="7850452" y="1233421"/>
                  </a:cubicBezTo>
                  <a:lnTo>
                    <a:pt x="7889435" y="1278927"/>
                  </a:lnTo>
                  <a:lnTo>
                    <a:pt x="7888945" y="1274243"/>
                  </a:lnTo>
                  <a:cubicBezTo>
                    <a:pt x="7888945" y="929827"/>
                    <a:pt x="8178836" y="650623"/>
                    <a:pt x="8536434" y="650623"/>
                  </a:cubicBezTo>
                  <a:cubicBezTo>
                    <a:pt x="8625833" y="650623"/>
                    <a:pt x="8711001" y="668073"/>
                    <a:pt x="8788466" y="699630"/>
                  </a:cubicBezTo>
                  <a:lnTo>
                    <a:pt x="8847560" y="730523"/>
                  </a:lnTo>
                  <a:lnTo>
                    <a:pt x="8893766" y="648534"/>
                  </a:lnTo>
                  <a:cubicBezTo>
                    <a:pt x="9028991" y="455753"/>
                    <a:pt x="9257993" y="329005"/>
                    <a:pt x="9517730" y="329005"/>
                  </a:cubicBezTo>
                  <a:cubicBezTo>
                    <a:pt x="9569678" y="329005"/>
                    <a:pt x="9620396" y="334075"/>
                    <a:pt x="9669380" y="343729"/>
                  </a:cubicBezTo>
                  <a:lnTo>
                    <a:pt x="9743884" y="366004"/>
                  </a:lnTo>
                  <a:lnTo>
                    <a:pt x="9770076" y="319529"/>
                  </a:lnTo>
                  <a:cubicBezTo>
                    <a:pt x="9905301" y="126748"/>
                    <a:pt x="10134302" y="0"/>
                    <a:pt x="10394040" y="0"/>
                  </a:cubicBezTo>
                  <a:close/>
                </a:path>
              </a:pathLst>
            </a:custGeom>
            <a:solidFill>
              <a:srgbClr val="239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Freeform 7"/>
            <p:cNvSpPr/>
            <p:nvPr userDrawn="1"/>
          </p:nvSpPr>
          <p:spPr>
            <a:xfrm>
              <a:off x="-91546" y="4807525"/>
              <a:ext cx="9233318" cy="2050475"/>
            </a:xfrm>
            <a:custGeom>
              <a:avLst/>
              <a:gdLst>
                <a:gd name="connsiteX0" fmla="*/ 532885 w 11711288"/>
                <a:gd name="connsiteY0" fmla="*/ 1445270 h 2600767"/>
                <a:gd name="connsiteX1" fmla="*/ 1065770 w 11711288"/>
                <a:gd name="connsiteY1" fmla="*/ 1958510 h 2600767"/>
                <a:gd name="connsiteX2" fmla="*/ 532885 w 11711288"/>
                <a:gd name="connsiteY2" fmla="*/ 2471750 h 2600767"/>
                <a:gd name="connsiteX3" fmla="*/ 0 w 11711288"/>
                <a:gd name="connsiteY3" fmla="*/ 1958510 h 2600767"/>
                <a:gd name="connsiteX4" fmla="*/ 532885 w 11711288"/>
                <a:gd name="connsiteY4" fmla="*/ 1445270 h 2600767"/>
                <a:gd name="connsiteX5" fmla="*/ 10394040 w 11711288"/>
                <a:gd name="connsiteY5" fmla="*/ 0 h 2600767"/>
                <a:gd name="connsiteX6" fmla="*/ 11087382 w 11711288"/>
                <a:gd name="connsiteY6" fmla="*/ 442635 h 2600767"/>
                <a:gd name="connsiteX7" fmla="*/ 11122847 w 11711288"/>
                <a:gd name="connsiteY7" fmla="*/ 552674 h 2600767"/>
                <a:gd name="connsiteX8" fmla="*/ 11169364 w 11711288"/>
                <a:gd name="connsiteY8" fmla="*/ 528356 h 2600767"/>
                <a:gd name="connsiteX9" fmla="*/ 11389302 w 11711288"/>
                <a:gd name="connsiteY9" fmla="*/ 485590 h 2600767"/>
                <a:gd name="connsiteX10" fmla="*/ 11705219 w 11711288"/>
                <a:gd name="connsiteY10" fmla="*/ 578532 h 2600767"/>
                <a:gd name="connsiteX11" fmla="*/ 11711288 w 11711288"/>
                <a:gd name="connsiteY11" fmla="*/ 583355 h 2600767"/>
                <a:gd name="connsiteX12" fmla="*/ 11711288 w 11711288"/>
                <a:gd name="connsiteY12" fmla="*/ 1476240 h 2600767"/>
                <a:gd name="connsiteX13" fmla="*/ 11705219 w 11711288"/>
                <a:gd name="connsiteY13" fmla="*/ 1481062 h 2600767"/>
                <a:gd name="connsiteX14" fmla="*/ 11389302 w 11711288"/>
                <a:gd name="connsiteY14" fmla="*/ 1574004 h 2600767"/>
                <a:gd name="connsiteX15" fmla="*/ 10920765 w 11711288"/>
                <a:gd name="connsiteY15" fmla="*/ 1334069 h 2600767"/>
                <a:gd name="connsiteX16" fmla="*/ 10884716 w 11711288"/>
                <a:gd name="connsiteY16" fmla="*/ 1270102 h 2600767"/>
                <a:gd name="connsiteX17" fmla="*/ 10814756 w 11711288"/>
                <a:gd name="connsiteY17" fmla="*/ 1325696 h 2600767"/>
                <a:gd name="connsiteX18" fmla="*/ 10394040 w 11711288"/>
                <a:gd name="connsiteY18" fmla="*/ 1449470 h 2600767"/>
                <a:gd name="connsiteX19" fmla="*/ 10242390 w 11711288"/>
                <a:gd name="connsiteY19" fmla="*/ 1434746 h 2600767"/>
                <a:gd name="connsiteX20" fmla="*/ 10167885 w 11711288"/>
                <a:gd name="connsiteY20" fmla="*/ 1412471 h 2600767"/>
                <a:gd name="connsiteX21" fmla="*/ 10141694 w 11711288"/>
                <a:gd name="connsiteY21" fmla="*/ 1458946 h 2600767"/>
                <a:gd name="connsiteX22" fmla="*/ 9517730 w 11711288"/>
                <a:gd name="connsiteY22" fmla="*/ 1778475 h 2600767"/>
                <a:gd name="connsiteX23" fmla="*/ 9097014 w 11711288"/>
                <a:gd name="connsiteY23" fmla="*/ 1654702 h 2600767"/>
                <a:gd name="connsiteX24" fmla="*/ 9066729 w 11711288"/>
                <a:gd name="connsiteY24" fmla="*/ 1630635 h 2600767"/>
                <a:gd name="connsiteX25" fmla="*/ 8994278 w 11711288"/>
                <a:gd name="connsiteY25" fmla="*/ 1715209 h 2600767"/>
                <a:gd name="connsiteX26" fmla="*/ 8536434 w 11711288"/>
                <a:gd name="connsiteY26" fmla="*/ 1897863 h 2600767"/>
                <a:gd name="connsiteX27" fmla="*/ 8078590 w 11711288"/>
                <a:gd name="connsiteY27" fmla="*/ 1715209 h 2600767"/>
                <a:gd name="connsiteX28" fmla="*/ 8066112 w 11711288"/>
                <a:gd name="connsiteY28" fmla="*/ 1700643 h 2600767"/>
                <a:gd name="connsiteX29" fmla="*/ 8070847 w 11711288"/>
                <a:gd name="connsiteY29" fmla="*/ 1745886 h 2600767"/>
                <a:gd name="connsiteX30" fmla="*/ 7395308 w 11711288"/>
                <a:gd name="connsiteY30" fmla="*/ 2466880 h 2600767"/>
                <a:gd name="connsiteX31" fmla="*/ 7342946 w 11711288"/>
                <a:gd name="connsiteY31" fmla="*/ 2469426 h 2600767"/>
                <a:gd name="connsiteX32" fmla="*/ 7306912 w 11711288"/>
                <a:gd name="connsiteY32" fmla="*/ 2533366 h 2600767"/>
                <a:gd name="connsiteX33" fmla="*/ 7253266 w 11711288"/>
                <a:gd name="connsiteY33" fmla="*/ 2600767 h 2600767"/>
                <a:gd name="connsiteX34" fmla="*/ 6112631 w 11711288"/>
                <a:gd name="connsiteY34" fmla="*/ 2600767 h 2600767"/>
                <a:gd name="connsiteX35" fmla="*/ 6058984 w 11711288"/>
                <a:gd name="connsiteY35" fmla="*/ 2533366 h 2600767"/>
                <a:gd name="connsiteX36" fmla="*/ 5996805 w 11711288"/>
                <a:gd name="connsiteY36" fmla="*/ 2423033 h 2600767"/>
                <a:gd name="connsiteX37" fmla="*/ 5897525 w 11711288"/>
                <a:gd name="connsiteY37" fmla="*/ 2501927 h 2600767"/>
                <a:gd name="connsiteX38" fmla="*/ 5700574 w 11711288"/>
                <a:gd name="connsiteY38" fmla="*/ 2593118 h 2600767"/>
                <a:gd name="connsiteX39" fmla="*/ 5666110 w 11711288"/>
                <a:gd name="connsiteY39" fmla="*/ 2600767 h 2600767"/>
                <a:gd name="connsiteX40" fmla="*/ 5291012 w 11711288"/>
                <a:gd name="connsiteY40" fmla="*/ 2600767 h 2600767"/>
                <a:gd name="connsiteX41" fmla="*/ 5183912 w 11711288"/>
                <a:gd name="connsiteY41" fmla="*/ 2568747 h 2600767"/>
                <a:gd name="connsiteX42" fmla="*/ 5086078 w 11711288"/>
                <a:gd name="connsiteY42" fmla="*/ 2517601 h 2600767"/>
                <a:gd name="connsiteX43" fmla="*/ 5077373 w 11711288"/>
                <a:gd name="connsiteY43" fmla="*/ 2600767 h 2600767"/>
                <a:gd name="connsiteX44" fmla="*/ 3594217 w 11711288"/>
                <a:gd name="connsiteY44" fmla="*/ 2600767 h 2600767"/>
                <a:gd name="connsiteX45" fmla="*/ 3583320 w 11711288"/>
                <a:gd name="connsiteY45" fmla="*/ 2496656 h 2600767"/>
                <a:gd name="connsiteX46" fmla="*/ 3583955 w 11711288"/>
                <a:gd name="connsiteY46" fmla="*/ 2490597 h 2600767"/>
                <a:gd name="connsiteX47" fmla="*/ 3538978 w 11711288"/>
                <a:gd name="connsiteY47" fmla="*/ 2486230 h 2600767"/>
                <a:gd name="connsiteX48" fmla="*/ 3269566 w 11711288"/>
                <a:gd name="connsiteY48" fmla="*/ 2346333 h 2600767"/>
                <a:gd name="connsiteX49" fmla="*/ 3226617 w 11711288"/>
                <a:gd name="connsiteY49" fmla="*/ 2296198 h 2600767"/>
                <a:gd name="connsiteX50" fmla="*/ 3213705 w 11711288"/>
                <a:gd name="connsiteY50" fmla="*/ 2336263 h 2600767"/>
                <a:gd name="connsiteX51" fmla="*/ 3026210 w 11711288"/>
                <a:gd name="connsiteY51" fmla="*/ 2590761 h 2600767"/>
                <a:gd name="connsiteX52" fmla="*/ 3012988 w 11711288"/>
                <a:gd name="connsiteY52" fmla="*/ 2600767 h 2600767"/>
                <a:gd name="connsiteX53" fmla="*/ 2030435 w 11711288"/>
                <a:gd name="connsiteY53" fmla="*/ 2600767 h 2600767"/>
                <a:gd name="connsiteX54" fmla="*/ 1987629 w 11711288"/>
                <a:gd name="connsiteY54" fmla="*/ 2566751 h 2600767"/>
                <a:gd name="connsiteX55" fmla="*/ 1767116 w 11711288"/>
                <a:gd name="connsiteY55" fmla="*/ 2054012 h 2600767"/>
                <a:gd name="connsiteX56" fmla="*/ 2519993 w 11711288"/>
                <a:gd name="connsiteY56" fmla="*/ 1328890 h 2600767"/>
                <a:gd name="connsiteX57" fmla="*/ 3144289 w 11711288"/>
                <a:gd name="connsiteY57" fmla="*/ 1648590 h 2600767"/>
                <a:gd name="connsiteX58" fmla="*/ 3187881 w 11711288"/>
                <a:gd name="connsiteY58" fmla="*/ 1725941 h 2600767"/>
                <a:gd name="connsiteX59" fmla="*/ 3204496 w 11711288"/>
                <a:gd name="connsiteY59" fmla="*/ 1696460 h 2600767"/>
                <a:gd name="connsiteX60" fmla="*/ 3646373 w 11711288"/>
                <a:gd name="connsiteY60" fmla="*/ 1470177 h 2600767"/>
                <a:gd name="connsiteX61" fmla="*/ 4137381 w 11711288"/>
                <a:gd name="connsiteY61" fmla="*/ 1783641 h 2600767"/>
                <a:gd name="connsiteX62" fmla="*/ 4142373 w 11711288"/>
                <a:gd name="connsiteY62" fmla="*/ 1799134 h 2600767"/>
                <a:gd name="connsiteX63" fmla="*/ 4184146 w 11711288"/>
                <a:gd name="connsiteY63" fmla="*/ 1786645 h 2600767"/>
                <a:gd name="connsiteX64" fmla="*/ 4335795 w 11711288"/>
                <a:gd name="connsiteY64" fmla="*/ 1771921 h 2600767"/>
                <a:gd name="connsiteX65" fmla="*/ 4628692 w 11711288"/>
                <a:gd name="connsiteY65" fmla="*/ 1828875 h 2600767"/>
                <a:gd name="connsiteX66" fmla="*/ 4726528 w 11711288"/>
                <a:gd name="connsiteY66" fmla="*/ 1880020 h 2600767"/>
                <a:gd name="connsiteX67" fmla="*/ 4739622 w 11711288"/>
                <a:gd name="connsiteY67" fmla="*/ 1754906 h 2600767"/>
                <a:gd name="connsiteX68" fmla="*/ 5476809 w 11711288"/>
                <a:gd name="connsiteY68" fmla="*/ 1176230 h 2600767"/>
                <a:gd name="connsiteX69" fmla="*/ 6100773 w 11711288"/>
                <a:gd name="connsiteY69" fmla="*/ 1495759 h 2600767"/>
                <a:gd name="connsiteX70" fmla="*/ 6163704 w 11711288"/>
                <a:gd name="connsiteY70" fmla="*/ 1607424 h 2600767"/>
                <a:gd name="connsiteX71" fmla="*/ 6225521 w 11711288"/>
                <a:gd name="connsiteY71" fmla="*/ 1552662 h 2600767"/>
                <a:gd name="connsiteX72" fmla="*/ 6606012 w 11711288"/>
                <a:gd name="connsiteY72" fmla="*/ 1407167 h 2600767"/>
                <a:gd name="connsiteX73" fmla="*/ 6658374 w 11711288"/>
                <a:gd name="connsiteY73" fmla="*/ 1404620 h 2600767"/>
                <a:gd name="connsiteX74" fmla="*/ 6694408 w 11711288"/>
                <a:gd name="connsiteY74" fmla="*/ 1340680 h 2600767"/>
                <a:gd name="connsiteX75" fmla="*/ 7318372 w 11711288"/>
                <a:gd name="connsiteY75" fmla="*/ 1021151 h 2600767"/>
                <a:gd name="connsiteX76" fmla="*/ 7850452 w 11711288"/>
                <a:gd name="connsiteY76" fmla="*/ 1233421 h 2600767"/>
                <a:gd name="connsiteX77" fmla="*/ 7889435 w 11711288"/>
                <a:gd name="connsiteY77" fmla="*/ 1278927 h 2600767"/>
                <a:gd name="connsiteX78" fmla="*/ 7888945 w 11711288"/>
                <a:gd name="connsiteY78" fmla="*/ 1274243 h 2600767"/>
                <a:gd name="connsiteX79" fmla="*/ 8536434 w 11711288"/>
                <a:gd name="connsiteY79" fmla="*/ 650623 h 2600767"/>
                <a:gd name="connsiteX80" fmla="*/ 8788466 w 11711288"/>
                <a:gd name="connsiteY80" fmla="*/ 699630 h 2600767"/>
                <a:gd name="connsiteX81" fmla="*/ 8847560 w 11711288"/>
                <a:gd name="connsiteY81" fmla="*/ 730523 h 2600767"/>
                <a:gd name="connsiteX82" fmla="*/ 8893766 w 11711288"/>
                <a:gd name="connsiteY82" fmla="*/ 648534 h 2600767"/>
                <a:gd name="connsiteX83" fmla="*/ 9517730 w 11711288"/>
                <a:gd name="connsiteY83" fmla="*/ 329005 h 2600767"/>
                <a:gd name="connsiteX84" fmla="*/ 9669380 w 11711288"/>
                <a:gd name="connsiteY84" fmla="*/ 343729 h 2600767"/>
                <a:gd name="connsiteX85" fmla="*/ 9743884 w 11711288"/>
                <a:gd name="connsiteY85" fmla="*/ 366004 h 2600767"/>
                <a:gd name="connsiteX86" fmla="*/ 9770076 w 11711288"/>
                <a:gd name="connsiteY86" fmla="*/ 319529 h 2600767"/>
                <a:gd name="connsiteX87" fmla="*/ 10394040 w 11711288"/>
                <a:gd name="connsiteY87" fmla="*/ 0 h 26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711288" h="2600767">
                  <a:moveTo>
                    <a:pt x="532885" y="1445270"/>
                  </a:moveTo>
                  <a:cubicBezTo>
                    <a:pt x="827189" y="1445270"/>
                    <a:pt x="1065770" y="1675055"/>
                    <a:pt x="1065770" y="1958510"/>
                  </a:cubicBezTo>
                  <a:cubicBezTo>
                    <a:pt x="1065770" y="2241965"/>
                    <a:pt x="827189" y="2471750"/>
                    <a:pt x="532885" y="2471750"/>
                  </a:cubicBezTo>
                  <a:cubicBezTo>
                    <a:pt x="238581" y="2471750"/>
                    <a:pt x="0" y="2241965"/>
                    <a:pt x="0" y="1958510"/>
                  </a:cubicBezTo>
                  <a:cubicBezTo>
                    <a:pt x="0" y="1675055"/>
                    <a:pt x="238581" y="1445270"/>
                    <a:pt x="532885" y="1445270"/>
                  </a:cubicBezTo>
                  <a:close/>
                  <a:moveTo>
                    <a:pt x="10394040" y="0"/>
                  </a:moveTo>
                  <a:cubicBezTo>
                    <a:pt x="10705725" y="0"/>
                    <a:pt x="10973150" y="182517"/>
                    <a:pt x="11087382" y="442635"/>
                  </a:cubicBezTo>
                  <a:lnTo>
                    <a:pt x="11122847" y="552674"/>
                  </a:lnTo>
                  <a:lnTo>
                    <a:pt x="11169364" y="528356"/>
                  </a:lnTo>
                  <a:cubicBezTo>
                    <a:pt x="11236964" y="500818"/>
                    <a:pt x="11311287" y="485590"/>
                    <a:pt x="11389302" y="485590"/>
                  </a:cubicBezTo>
                  <a:cubicBezTo>
                    <a:pt x="11506325" y="485590"/>
                    <a:pt x="11615039" y="519854"/>
                    <a:pt x="11705219" y="578532"/>
                  </a:cubicBezTo>
                  <a:lnTo>
                    <a:pt x="11711288" y="583355"/>
                  </a:lnTo>
                  <a:lnTo>
                    <a:pt x="11711288" y="1476240"/>
                  </a:lnTo>
                  <a:lnTo>
                    <a:pt x="11705219" y="1481062"/>
                  </a:lnTo>
                  <a:cubicBezTo>
                    <a:pt x="11615039" y="1539741"/>
                    <a:pt x="11506325" y="1574004"/>
                    <a:pt x="11389302" y="1574004"/>
                  </a:cubicBezTo>
                  <a:cubicBezTo>
                    <a:pt x="11194264" y="1574004"/>
                    <a:pt x="11022306" y="1478829"/>
                    <a:pt x="10920765" y="1334069"/>
                  </a:cubicBezTo>
                  <a:lnTo>
                    <a:pt x="10884716" y="1270102"/>
                  </a:lnTo>
                  <a:lnTo>
                    <a:pt x="10814756" y="1325696"/>
                  </a:lnTo>
                  <a:cubicBezTo>
                    <a:pt x="10694660" y="1403841"/>
                    <a:pt x="10549882" y="1449470"/>
                    <a:pt x="10394040" y="1449470"/>
                  </a:cubicBezTo>
                  <a:cubicBezTo>
                    <a:pt x="10342092" y="1449470"/>
                    <a:pt x="10291374" y="1444400"/>
                    <a:pt x="10242390" y="1434746"/>
                  </a:cubicBezTo>
                  <a:lnTo>
                    <a:pt x="10167885" y="1412471"/>
                  </a:lnTo>
                  <a:lnTo>
                    <a:pt x="10141694" y="1458946"/>
                  </a:lnTo>
                  <a:cubicBezTo>
                    <a:pt x="10006469" y="1651727"/>
                    <a:pt x="9777468" y="1778475"/>
                    <a:pt x="9517730" y="1778475"/>
                  </a:cubicBezTo>
                  <a:cubicBezTo>
                    <a:pt x="9361887" y="1778475"/>
                    <a:pt x="9217110" y="1732846"/>
                    <a:pt x="9097014" y="1654702"/>
                  </a:cubicBezTo>
                  <a:lnTo>
                    <a:pt x="9066729" y="1630635"/>
                  </a:lnTo>
                  <a:lnTo>
                    <a:pt x="8994278" y="1715209"/>
                  </a:lnTo>
                  <a:cubicBezTo>
                    <a:pt x="8877105" y="1828062"/>
                    <a:pt x="8715233" y="1897863"/>
                    <a:pt x="8536434" y="1897863"/>
                  </a:cubicBezTo>
                  <a:cubicBezTo>
                    <a:pt x="8357635" y="1897863"/>
                    <a:pt x="8195763" y="1828062"/>
                    <a:pt x="8078590" y="1715209"/>
                  </a:cubicBezTo>
                  <a:lnTo>
                    <a:pt x="8066112" y="1700643"/>
                  </a:lnTo>
                  <a:lnTo>
                    <a:pt x="8070847" y="1745886"/>
                  </a:lnTo>
                  <a:cubicBezTo>
                    <a:pt x="8070847" y="2121130"/>
                    <a:pt x="7774748" y="2429766"/>
                    <a:pt x="7395308" y="2466880"/>
                  </a:cubicBezTo>
                  <a:lnTo>
                    <a:pt x="7342946" y="2469426"/>
                  </a:lnTo>
                  <a:lnTo>
                    <a:pt x="7306912" y="2533366"/>
                  </a:lnTo>
                  <a:lnTo>
                    <a:pt x="7253266" y="2600767"/>
                  </a:lnTo>
                  <a:lnTo>
                    <a:pt x="6112631" y="2600767"/>
                  </a:lnTo>
                  <a:lnTo>
                    <a:pt x="6058984" y="2533366"/>
                  </a:lnTo>
                  <a:lnTo>
                    <a:pt x="5996805" y="2423033"/>
                  </a:lnTo>
                  <a:lnTo>
                    <a:pt x="5897525" y="2501927"/>
                  </a:lnTo>
                  <a:cubicBezTo>
                    <a:pt x="5837478" y="2540999"/>
                    <a:pt x="5771259" y="2571943"/>
                    <a:pt x="5700574" y="2593118"/>
                  </a:cubicBezTo>
                  <a:lnTo>
                    <a:pt x="5666110" y="2600767"/>
                  </a:lnTo>
                  <a:lnTo>
                    <a:pt x="5291012" y="2600767"/>
                  </a:lnTo>
                  <a:lnTo>
                    <a:pt x="5183912" y="2568747"/>
                  </a:lnTo>
                  <a:lnTo>
                    <a:pt x="5086078" y="2517601"/>
                  </a:lnTo>
                  <a:lnTo>
                    <a:pt x="5077373" y="2600767"/>
                  </a:lnTo>
                  <a:lnTo>
                    <a:pt x="3594217" y="2600767"/>
                  </a:lnTo>
                  <a:lnTo>
                    <a:pt x="3583320" y="2496656"/>
                  </a:lnTo>
                  <a:lnTo>
                    <a:pt x="3583955" y="2490597"/>
                  </a:lnTo>
                  <a:lnTo>
                    <a:pt x="3538978" y="2486230"/>
                  </a:lnTo>
                  <a:cubicBezTo>
                    <a:pt x="3434909" y="2465720"/>
                    <a:pt x="3341891" y="2415991"/>
                    <a:pt x="3269566" y="2346333"/>
                  </a:cubicBezTo>
                  <a:lnTo>
                    <a:pt x="3226617" y="2296198"/>
                  </a:lnTo>
                  <a:lnTo>
                    <a:pt x="3213705" y="2336263"/>
                  </a:lnTo>
                  <a:cubicBezTo>
                    <a:pt x="3170845" y="2433860"/>
                    <a:pt x="3106431" y="2520538"/>
                    <a:pt x="3026210" y="2590761"/>
                  </a:cubicBezTo>
                  <a:lnTo>
                    <a:pt x="3012988" y="2600767"/>
                  </a:lnTo>
                  <a:lnTo>
                    <a:pt x="2030435" y="2600767"/>
                  </a:lnTo>
                  <a:lnTo>
                    <a:pt x="1987629" y="2566751"/>
                  </a:lnTo>
                  <a:cubicBezTo>
                    <a:pt x="1851385" y="2435530"/>
                    <a:pt x="1767116" y="2254249"/>
                    <a:pt x="1767116" y="2054012"/>
                  </a:cubicBezTo>
                  <a:cubicBezTo>
                    <a:pt x="1767116" y="1653538"/>
                    <a:pt x="2104190" y="1328890"/>
                    <a:pt x="2519993" y="1328890"/>
                  </a:cubicBezTo>
                  <a:cubicBezTo>
                    <a:pt x="2779869" y="1328890"/>
                    <a:pt x="3008992" y="1455706"/>
                    <a:pt x="3144289" y="1648590"/>
                  </a:cubicBezTo>
                  <a:lnTo>
                    <a:pt x="3187881" y="1725941"/>
                  </a:lnTo>
                  <a:lnTo>
                    <a:pt x="3204496" y="1696460"/>
                  </a:lnTo>
                  <a:cubicBezTo>
                    <a:pt x="3300259" y="1559937"/>
                    <a:pt x="3462432" y="1470177"/>
                    <a:pt x="3646373" y="1470177"/>
                  </a:cubicBezTo>
                  <a:cubicBezTo>
                    <a:pt x="3867099" y="1470177"/>
                    <a:pt x="4056485" y="1599431"/>
                    <a:pt x="4137381" y="1783641"/>
                  </a:cubicBezTo>
                  <a:lnTo>
                    <a:pt x="4142373" y="1799134"/>
                  </a:lnTo>
                  <a:lnTo>
                    <a:pt x="4184146" y="1786645"/>
                  </a:lnTo>
                  <a:cubicBezTo>
                    <a:pt x="4233130" y="1776991"/>
                    <a:pt x="4283848" y="1771921"/>
                    <a:pt x="4335795" y="1771921"/>
                  </a:cubicBezTo>
                  <a:cubicBezTo>
                    <a:pt x="4439690" y="1771921"/>
                    <a:pt x="4538667" y="1792201"/>
                    <a:pt x="4628692" y="1828875"/>
                  </a:cubicBezTo>
                  <a:lnTo>
                    <a:pt x="4726528" y="1880020"/>
                  </a:lnTo>
                  <a:lnTo>
                    <a:pt x="4739622" y="1754906"/>
                  </a:lnTo>
                  <a:cubicBezTo>
                    <a:pt x="4809788" y="1424656"/>
                    <a:pt x="5113178" y="1176230"/>
                    <a:pt x="5476809" y="1176230"/>
                  </a:cubicBezTo>
                  <a:cubicBezTo>
                    <a:pt x="5736548" y="1176230"/>
                    <a:pt x="5965548" y="1302978"/>
                    <a:pt x="6100773" y="1495759"/>
                  </a:cubicBezTo>
                  <a:lnTo>
                    <a:pt x="6163704" y="1607424"/>
                  </a:lnTo>
                  <a:lnTo>
                    <a:pt x="6225521" y="1552662"/>
                  </a:lnTo>
                  <a:cubicBezTo>
                    <a:pt x="6333152" y="1473185"/>
                    <a:pt x="6463723" y="1421085"/>
                    <a:pt x="6606012" y="1407167"/>
                  </a:cubicBezTo>
                  <a:lnTo>
                    <a:pt x="6658374" y="1404620"/>
                  </a:lnTo>
                  <a:lnTo>
                    <a:pt x="6694408" y="1340680"/>
                  </a:lnTo>
                  <a:cubicBezTo>
                    <a:pt x="6829634" y="1147899"/>
                    <a:pt x="7058635" y="1021151"/>
                    <a:pt x="7318372" y="1021151"/>
                  </a:cubicBezTo>
                  <a:cubicBezTo>
                    <a:pt x="7526162" y="1021151"/>
                    <a:pt x="7714281" y="1102270"/>
                    <a:pt x="7850452" y="1233421"/>
                  </a:cubicBezTo>
                  <a:lnTo>
                    <a:pt x="7889435" y="1278927"/>
                  </a:lnTo>
                  <a:lnTo>
                    <a:pt x="7888945" y="1274243"/>
                  </a:lnTo>
                  <a:cubicBezTo>
                    <a:pt x="7888945" y="929827"/>
                    <a:pt x="8178836" y="650623"/>
                    <a:pt x="8536434" y="650623"/>
                  </a:cubicBezTo>
                  <a:cubicBezTo>
                    <a:pt x="8625833" y="650623"/>
                    <a:pt x="8711001" y="668073"/>
                    <a:pt x="8788466" y="699630"/>
                  </a:cubicBezTo>
                  <a:lnTo>
                    <a:pt x="8847560" y="730523"/>
                  </a:lnTo>
                  <a:lnTo>
                    <a:pt x="8893766" y="648534"/>
                  </a:lnTo>
                  <a:cubicBezTo>
                    <a:pt x="9028991" y="455753"/>
                    <a:pt x="9257993" y="329005"/>
                    <a:pt x="9517730" y="329005"/>
                  </a:cubicBezTo>
                  <a:cubicBezTo>
                    <a:pt x="9569678" y="329005"/>
                    <a:pt x="9620396" y="334075"/>
                    <a:pt x="9669380" y="343729"/>
                  </a:cubicBezTo>
                  <a:lnTo>
                    <a:pt x="9743884" y="366004"/>
                  </a:lnTo>
                  <a:lnTo>
                    <a:pt x="9770076" y="319529"/>
                  </a:lnTo>
                  <a:cubicBezTo>
                    <a:pt x="9905301" y="126748"/>
                    <a:pt x="10134302" y="0"/>
                    <a:pt x="10394040" y="0"/>
                  </a:cubicBezTo>
                  <a:close/>
                </a:path>
              </a:pathLst>
            </a:custGeom>
            <a:solidFill>
              <a:srgbClr val="87D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>
            <a:xfrm>
              <a:off x="-467413" y="5174540"/>
              <a:ext cx="9611413" cy="1683460"/>
            </a:xfrm>
            <a:custGeom>
              <a:avLst/>
              <a:gdLst>
                <a:gd name="connsiteX0" fmla="*/ 12190853 w 12190853"/>
                <a:gd name="connsiteY0" fmla="*/ 0 h 2135254"/>
                <a:gd name="connsiteX1" fmla="*/ 12190853 w 12190853"/>
                <a:gd name="connsiteY1" fmla="*/ 1232671 h 2135254"/>
                <a:gd name="connsiteX2" fmla="*/ 12190853 w 12190853"/>
                <a:gd name="connsiteY2" fmla="*/ 2135253 h 2135254"/>
                <a:gd name="connsiteX3" fmla="*/ 8538218 w 12190853"/>
                <a:gd name="connsiteY3" fmla="*/ 2135253 h 2135254"/>
                <a:gd name="connsiteX4" fmla="*/ 8538217 w 12190853"/>
                <a:gd name="connsiteY4" fmla="*/ 2135254 h 2135254"/>
                <a:gd name="connsiteX5" fmla="*/ 7559386 w 12190853"/>
                <a:gd name="connsiteY5" fmla="*/ 2135254 h 2135254"/>
                <a:gd name="connsiteX6" fmla="*/ 7559239 w 12190853"/>
                <a:gd name="connsiteY6" fmla="*/ 2135137 h 2135254"/>
                <a:gd name="connsiteX7" fmla="*/ 7559202 w 12190853"/>
                <a:gd name="connsiteY7" fmla="*/ 2135254 h 2135254"/>
                <a:gd name="connsiteX8" fmla="*/ 404105 w 12190853"/>
                <a:gd name="connsiteY8" fmla="*/ 2135254 h 2135254"/>
                <a:gd name="connsiteX9" fmla="*/ 191141 w 12190853"/>
                <a:gd name="connsiteY9" fmla="*/ 2135254 h 2135254"/>
                <a:gd name="connsiteX10" fmla="*/ 0 w 12190853"/>
                <a:gd name="connsiteY10" fmla="*/ 2135254 h 2135254"/>
                <a:gd name="connsiteX11" fmla="*/ 0 w 12190853"/>
                <a:gd name="connsiteY11" fmla="*/ 759101 h 2135254"/>
                <a:gd name="connsiteX12" fmla="*/ 18846 w 12190853"/>
                <a:gd name="connsiteY12" fmla="*/ 760703 h 2135254"/>
                <a:gd name="connsiteX13" fmla="*/ 622833 w 12190853"/>
                <a:gd name="connsiteY13" fmla="*/ 1328059 h 2135254"/>
                <a:gd name="connsiteX14" fmla="*/ 634538 w 12190853"/>
                <a:gd name="connsiteY14" fmla="*/ 1439894 h 2135254"/>
                <a:gd name="connsiteX15" fmla="*/ 734784 w 12190853"/>
                <a:gd name="connsiteY15" fmla="*/ 1387488 h 2135254"/>
                <a:gd name="connsiteX16" fmla="*/ 971235 w 12190853"/>
                <a:gd name="connsiteY16" fmla="*/ 1341510 h 2135254"/>
                <a:gd name="connsiteX17" fmla="*/ 1093660 w 12190853"/>
                <a:gd name="connsiteY17" fmla="*/ 1353397 h 2135254"/>
                <a:gd name="connsiteX18" fmla="*/ 1174763 w 12190853"/>
                <a:gd name="connsiteY18" fmla="*/ 1377644 h 2135254"/>
                <a:gd name="connsiteX19" fmla="*/ 1186547 w 12190853"/>
                <a:gd name="connsiteY19" fmla="*/ 1356734 h 2135254"/>
                <a:gd name="connsiteX20" fmla="*/ 1810511 w 12190853"/>
                <a:gd name="connsiteY20" fmla="*/ 1037205 h 2135254"/>
                <a:gd name="connsiteX21" fmla="*/ 2434476 w 12190853"/>
                <a:gd name="connsiteY21" fmla="*/ 1356734 h 2135254"/>
                <a:gd name="connsiteX22" fmla="*/ 2490172 w 12190853"/>
                <a:gd name="connsiteY22" fmla="*/ 1455565 h 2135254"/>
                <a:gd name="connsiteX23" fmla="*/ 2521596 w 12190853"/>
                <a:gd name="connsiteY23" fmla="*/ 1430595 h 2135254"/>
                <a:gd name="connsiteX24" fmla="*/ 2801827 w 12190853"/>
                <a:gd name="connsiteY24" fmla="*/ 1348151 h 2135254"/>
                <a:gd name="connsiteX25" fmla="*/ 3217441 w 12190853"/>
                <a:gd name="connsiteY25" fmla="*/ 1560985 h 2135254"/>
                <a:gd name="connsiteX26" fmla="*/ 3241880 w 12190853"/>
                <a:gd name="connsiteY26" fmla="*/ 1604352 h 2135254"/>
                <a:gd name="connsiteX27" fmla="*/ 3611243 w 12190853"/>
                <a:gd name="connsiteY27" fmla="*/ 1604352 h 2135254"/>
                <a:gd name="connsiteX28" fmla="*/ 3613999 w 12190853"/>
                <a:gd name="connsiteY28" fmla="*/ 1599461 h 2135254"/>
                <a:gd name="connsiteX29" fmla="*/ 4117715 w 12190853"/>
                <a:gd name="connsiteY29" fmla="*/ 1341510 h 2135254"/>
                <a:gd name="connsiteX30" fmla="*/ 4677439 w 12190853"/>
                <a:gd name="connsiteY30" fmla="*/ 1698843 h 2135254"/>
                <a:gd name="connsiteX31" fmla="*/ 4693938 w 12190853"/>
                <a:gd name="connsiteY31" fmla="*/ 1750031 h 2135254"/>
                <a:gd name="connsiteX32" fmla="*/ 4721097 w 12190853"/>
                <a:gd name="connsiteY32" fmla="*/ 1735833 h 2135254"/>
                <a:gd name="connsiteX33" fmla="*/ 4835124 w 12190853"/>
                <a:gd name="connsiteY33" fmla="*/ 1701742 h 2135254"/>
                <a:gd name="connsiteX34" fmla="*/ 4930624 w 12190853"/>
                <a:gd name="connsiteY34" fmla="*/ 1692469 h 2135254"/>
                <a:gd name="connsiteX35" fmla="*/ 4934733 w 12190853"/>
                <a:gd name="connsiteY35" fmla="*/ 1653211 h 2135254"/>
                <a:gd name="connsiteX36" fmla="*/ 5671919 w 12190853"/>
                <a:gd name="connsiteY36" fmla="*/ 1074535 h 2135254"/>
                <a:gd name="connsiteX37" fmla="*/ 6295883 w 12190853"/>
                <a:gd name="connsiteY37" fmla="*/ 1394064 h 2135254"/>
                <a:gd name="connsiteX38" fmla="*/ 6301547 w 12190853"/>
                <a:gd name="connsiteY38" fmla="*/ 1404117 h 2135254"/>
                <a:gd name="connsiteX39" fmla="*/ 6320448 w 12190853"/>
                <a:gd name="connsiteY39" fmla="*/ 1382055 h 2135254"/>
                <a:gd name="connsiteX40" fmla="*/ 6852528 w 12190853"/>
                <a:gd name="connsiteY40" fmla="*/ 1169785 h 2135254"/>
                <a:gd name="connsiteX41" fmla="*/ 7273244 w 12190853"/>
                <a:gd name="connsiteY41" fmla="*/ 1293559 h 2135254"/>
                <a:gd name="connsiteX42" fmla="*/ 7342091 w 12190853"/>
                <a:gd name="connsiteY42" fmla="*/ 1348269 h 2135254"/>
                <a:gd name="connsiteX43" fmla="*/ 7355460 w 12190853"/>
                <a:gd name="connsiteY43" fmla="*/ 1306786 h 2135254"/>
                <a:gd name="connsiteX44" fmla="*/ 8048802 w 12190853"/>
                <a:gd name="connsiteY44" fmla="*/ 864150 h 2135254"/>
                <a:gd name="connsiteX45" fmla="*/ 8119268 w 12190853"/>
                <a:gd name="connsiteY45" fmla="*/ 867577 h 2135254"/>
                <a:gd name="connsiteX46" fmla="*/ 8177314 w 12190853"/>
                <a:gd name="connsiteY46" fmla="*/ 764579 h 2135254"/>
                <a:gd name="connsiteX47" fmla="*/ 8801277 w 12190853"/>
                <a:gd name="connsiteY47" fmla="*/ 445050 h 2135254"/>
                <a:gd name="connsiteX48" fmla="*/ 9221993 w 12190853"/>
                <a:gd name="connsiteY48" fmla="*/ 568824 h 2135254"/>
                <a:gd name="connsiteX49" fmla="*/ 9308351 w 12190853"/>
                <a:gd name="connsiteY49" fmla="*/ 637449 h 2135254"/>
                <a:gd name="connsiteX50" fmla="*/ 9331316 w 12190853"/>
                <a:gd name="connsiteY50" fmla="*/ 624736 h 2135254"/>
                <a:gd name="connsiteX51" fmla="*/ 9657545 w 12190853"/>
                <a:gd name="connsiteY51" fmla="*/ 553269 h 2135254"/>
                <a:gd name="connsiteX52" fmla="*/ 10350887 w 12190853"/>
                <a:gd name="connsiteY52" fmla="*/ 995905 h 2135254"/>
                <a:gd name="connsiteX53" fmla="*/ 10387173 w 12190853"/>
                <a:gd name="connsiteY53" fmla="*/ 1108490 h 2135254"/>
                <a:gd name="connsiteX54" fmla="*/ 10674604 w 12190853"/>
                <a:gd name="connsiteY54" fmla="*/ 1108490 h 2135254"/>
                <a:gd name="connsiteX55" fmla="*/ 10659598 w 12190853"/>
                <a:gd name="connsiteY55" fmla="*/ 965120 h 2135254"/>
                <a:gd name="connsiteX56" fmla="*/ 11412073 w 12190853"/>
                <a:gd name="connsiteY56" fmla="*/ 240385 h 2135254"/>
                <a:gd name="connsiteX57" fmla="*/ 11832789 w 12190853"/>
                <a:gd name="connsiteY57" fmla="*/ 364159 h 2135254"/>
                <a:gd name="connsiteX58" fmla="*/ 11870500 w 12190853"/>
                <a:gd name="connsiteY58" fmla="*/ 394126 h 2135254"/>
                <a:gd name="connsiteX59" fmla="*/ 11889660 w 12190853"/>
                <a:gd name="connsiteY59" fmla="*/ 334676 h 2135254"/>
                <a:gd name="connsiteX60" fmla="*/ 12162286 w 12190853"/>
                <a:gd name="connsiteY60" fmla="*/ 15814 h 21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2190853" h="2135254">
                  <a:moveTo>
                    <a:pt x="12190853" y="0"/>
                  </a:moveTo>
                  <a:lnTo>
                    <a:pt x="12190853" y="1232671"/>
                  </a:lnTo>
                  <a:lnTo>
                    <a:pt x="12190853" y="2135253"/>
                  </a:lnTo>
                  <a:lnTo>
                    <a:pt x="8538218" y="2135253"/>
                  </a:lnTo>
                  <a:lnTo>
                    <a:pt x="8538217" y="2135254"/>
                  </a:lnTo>
                  <a:lnTo>
                    <a:pt x="7559386" y="2135254"/>
                  </a:lnTo>
                  <a:lnTo>
                    <a:pt x="7559239" y="2135137"/>
                  </a:lnTo>
                  <a:lnTo>
                    <a:pt x="7559202" y="2135254"/>
                  </a:lnTo>
                  <a:lnTo>
                    <a:pt x="404105" y="2135254"/>
                  </a:lnTo>
                  <a:lnTo>
                    <a:pt x="191141" y="2135254"/>
                  </a:lnTo>
                  <a:lnTo>
                    <a:pt x="0" y="2135254"/>
                  </a:lnTo>
                  <a:lnTo>
                    <a:pt x="0" y="759101"/>
                  </a:lnTo>
                  <a:lnTo>
                    <a:pt x="18846" y="760703"/>
                  </a:lnTo>
                  <a:cubicBezTo>
                    <a:pt x="321481" y="812768"/>
                    <a:pt x="561438" y="1039090"/>
                    <a:pt x="622833" y="1328059"/>
                  </a:cubicBezTo>
                  <a:lnTo>
                    <a:pt x="634538" y="1439894"/>
                  </a:lnTo>
                  <a:lnTo>
                    <a:pt x="734784" y="1387488"/>
                  </a:lnTo>
                  <a:cubicBezTo>
                    <a:pt x="807460" y="1357882"/>
                    <a:pt x="887363" y="1341510"/>
                    <a:pt x="971235" y="1341510"/>
                  </a:cubicBezTo>
                  <a:cubicBezTo>
                    <a:pt x="1013172" y="1341510"/>
                    <a:pt x="1054116" y="1345603"/>
                    <a:pt x="1093660" y="1353397"/>
                  </a:cubicBezTo>
                  <a:lnTo>
                    <a:pt x="1174763" y="1377644"/>
                  </a:lnTo>
                  <a:lnTo>
                    <a:pt x="1186547" y="1356734"/>
                  </a:lnTo>
                  <a:cubicBezTo>
                    <a:pt x="1321772" y="1163953"/>
                    <a:pt x="1550774" y="1037205"/>
                    <a:pt x="1810511" y="1037205"/>
                  </a:cubicBezTo>
                  <a:cubicBezTo>
                    <a:pt x="2070248" y="1037205"/>
                    <a:pt x="2299249" y="1163953"/>
                    <a:pt x="2434476" y="1356734"/>
                  </a:cubicBezTo>
                  <a:lnTo>
                    <a:pt x="2490172" y="1455565"/>
                  </a:lnTo>
                  <a:lnTo>
                    <a:pt x="2521596" y="1430595"/>
                  </a:lnTo>
                  <a:cubicBezTo>
                    <a:pt x="2601590" y="1378544"/>
                    <a:pt x="2698022" y="1348151"/>
                    <a:pt x="2801827" y="1348151"/>
                  </a:cubicBezTo>
                  <a:cubicBezTo>
                    <a:pt x="2974835" y="1348151"/>
                    <a:pt x="3127370" y="1432576"/>
                    <a:pt x="3217441" y="1560985"/>
                  </a:cubicBezTo>
                  <a:lnTo>
                    <a:pt x="3241880" y="1604352"/>
                  </a:lnTo>
                  <a:lnTo>
                    <a:pt x="3611243" y="1604352"/>
                  </a:lnTo>
                  <a:lnTo>
                    <a:pt x="3613999" y="1599461"/>
                  </a:lnTo>
                  <a:cubicBezTo>
                    <a:pt x="3723165" y="1443832"/>
                    <a:pt x="3908033" y="1341510"/>
                    <a:pt x="4117715" y="1341510"/>
                  </a:cubicBezTo>
                  <a:cubicBezTo>
                    <a:pt x="4369335" y="1341510"/>
                    <a:pt x="4585223" y="1488853"/>
                    <a:pt x="4677439" y="1698843"/>
                  </a:cubicBezTo>
                  <a:lnTo>
                    <a:pt x="4693938" y="1750031"/>
                  </a:lnTo>
                  <a:lnTo>
                    <a:pt x="4721097" y="1735833"/>
                  </a:lnTo>
                  <a:cubicBezTo>
                    <a:pt x="4757435" y="1721030"/>
                    <a:pt x="4795581" y="1709535"/>
                    <a:pt x="4835124" y="1701742"/>
                  </a:cubicBezTo>
                  <a:lnTo>
                    <a:pt x="4930624" y="1692469"/>
                  </a:lnTo>
                  <a:lnTo>
                    <a:pt x="4934733" y="1653211"/>
                  </a:lnTo>
                  <a:cubicBezTo>
                    <a:pt x="5004897" y="1322961"/>
                    <a:pt x="5308287" y="1074535"/>
                    <a:pt x="5671919" y="1074535"/>
                  </a:cubicBezTo>
                  <a:cubicBezTo>
                    <a:pt x="5931657" y="1074535"/>
                    <a:pt x="6160658" y="1201283"/>
                    <a:pt x="6295883" y="1394064"/>
                  </a:cubicBezTo>
                  <a:lnTo>
                    <a:pt x="6301547" y="1404117"/>
                  </a:lnTo>
                  <a:lnTo>
                    <a:pt x="6320448" y="1382055"/>
                  </a:lnTo>
                  <a:cubicBezTo>
                    <a:pt x="6456619" y="1250904"/>
                    <a:pt x="6644738" y="1169785"/>
                    <a:pt x="6852528" y="1169785"/>
                  </a:cubicBezTo>
                  <a:cubicBezTo>
                    <a:pt x="7008370" y="1169785"/>
                    <a:pt x="7153148" y="1215415"/>
                    <a:pt x="7273244" y="1293559"/>
                  </a:cubicBezTo>
                  <a:lnTo>
                    <a:pt x="7342091" y="1348269"/>
                  </a:lnTo>
                  <a:lnTo>
                    <a:pt x="7355460" y="1306786"/>
                  </a:lnTo>
                  <a:cubicBezTo>
                    <a:pt x="7469693" y="1046667"/>
                    <a:pt x="7737118" y="864150"/>
                    <a:pt x="8048802" y="864150"/>
                  </a:cubicBezTo>
                  <a:lnTo>
                    <a:pt x="8119268" y="867577"/>
                  </a:lnTo>
                  <a:lnTo>
                    <a:pt x="8177314" y="764579"/>
                  </a:lnTo>
                  <a:cubicBezTo>
                    <a:pt x="8312538" y="571798"/>
                    <a:pt x="8541540" y="445050"/>
                    <a:pt x="8801277" y="445050"/>
                  </a:cubicBezTo>
                  <a:cubicBezTo>
                    <a:pt x="8957120" y="445050"/>
                    <a:pt x="9101897" y="490680"/>
                    <a:pt x="9221993" y="568824"/>
                  </a:cubicBezTo>
                  <a:lnTo>
                    <a:pt x="9308351" y="637449"/>
                  </a:lnTo>
                  <a:lnTo>
                    <a:pt x="9331316" y="624736"/>
                  </a:lnTo>
                  <a:cubicBezTo>
                    <a:pt x="9430005" y="578936"/>
                    <a:pt x="9540663" y="553269"/>
                    <a:pt x="9657545" y="553269"/>
                  </a:cubicBezTo>
                  <a:cubicBezTo>
                    <a:pt x="9969230" y="553269"/>
                    <a:pt x="10236655" y="735786"/>
                    <a:pt x="10350887" y="995905"/>
                  </a:cubicBezTo>
                  <a:lnTo>
                    <a:pt x="10387173" y="1108490"/>
                  </a:lnTo>
                  <a:lnTo>
                    <a:pt x="10674604" y="1108490"/>
                  </a:lnTo>
                  <a:lnTo>
                    <a:pt x="10659598" y="965120"/>
                  </a:lnTo>
                  <a:cubicBezTo>
                    <a:pt x="10659598" y="564860"/>
                    <a:pt x="10996493" y="240385"/>
                    <a:pt x="11412073" y="240385"/>
                  </a:cubicBezTo>
                  <a:cubicBezTo>
                    <a:pt x="11567916" y="240385"/>
                    <a:pt x="11712693" y="286015"/>
                    <a:pt x="11832789" y="364159"/>
                  </a:cubicBezTo>
                  <a:lnTo>
                    <a:pt x="11870500" y="394126"/>
                  </a:lnTo>
                  <a:lnTo>
                    <a:pt x="11889660" y="334676"/>
                  </a:lnTo>
                  <a:cubicBezTo>
                    <a:pt x="11946776" y="204617"/>
                    <a:pt x="12042190" y="93958"/>
                    <a:pt x="12162286" y="158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Trapezoid 8"/>
          <p:cNvSpPr/>
          <p:nvPr userDrawn="1"/>
        </p:nvSpPr>
        <p:spPr>
          <a:xfrm>
            <a:off x="9636437" y="4066486"/>
            <a:ext cx="1719609" cy="25311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rapezoid 10"/>
          <p:cNvSpPr/>
          <p:nvPr userDrawn="1"/>
        </p:nvSpPr>
        <p:spPr>
          <a:xfrm>
            <a:off x="9928368" y="4066486"/>
            <a:ext cx="1135747" cy="2791514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Group 12"/>
          <p:cNvGrpSpPr/>
          <p:nvPr/>
        </p:nvGrpSpPr>
        <p:grpSpPr>
          <a:xfrm>
            <a:off x="10002414" y="3938167"/>
            <a:ext cx="990895" cy="176568"/>
            <a:chOff x="10109092" y="3159326"/>
            <a:chExt cx="942618" cy="223954"/>
          </a:xfrm>
        </p:grpSpPr>
        <p:sp>
          <p:nvSpPr>
            <p:cNvPr id="45" name="Freeform 44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Freeform 13"/>
          <p:cNvSpPr/>
          <p:nvPr/>
        </p:nvSpPr>
        <p:spPr>
          <a:xfrm flipH="1">
            <a:off x="11046978" y="3420808"/>
            <a:ext cx="778597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>
          <a:xfrm>
            <a:off x="9170245" y="3420809"/>
            <a:ext cx="778500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6" name="Group 15"/>
          <p:cNvGrpSpPr/>
          <p:nvPr/>
        </p:nvGrpSpPr>
        <p:grpSpPr>
          <a:xfrm>
            <a:off x="9981585" y="1715166"/>
            <a:ext cx="1031251" cy="660755"/>
            <a:chOff x="10089278" y="330206"/>
            <a:chExt cx="981007" cy="838083"/>
          </a:xfrm>
        </p:grpSpPr>
        <p:sp>
          <p:nvSpPr>
            <p:cNvPr id="43" name="Freeform 42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Freeform 16"/>
          <p:cNvSpPr/>
          <p:nvPr/>
        </p:nvSpPr>
        <p:spPr>
          <a:xfrm>
            <a:off x="9781668" y="2264523"/>
            <a:ext cx="716193" cy="1768647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>
          <a:xfrm>
            <a:off x="10497861" y="2265053"/>
            <a:ext cx="716193" cy="1768117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>
          <a:xfrm>
            <a:off x="10072591" y="4046782"/>
            <a:ext cx="423651" cy="833690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>
          <a:xfrm flipH="1">
            <a:off x="10496244" y="4046849"/>
            <a:ext cx="426841" cy="833622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>
          <a:xfrm>
            <a:off x="10127887" y="4069222"/>
            <a:ext cx="368357" cy="517030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>
          <a:xfrm flipH="1">
            <a:off x="10496245" y="4069384"/>
            <a:ext cx="371092" cy="516869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4" name="Group 23"/>
          <p:cNvGrpSpPr/>
          <p:nvPr/>
        </p:nvGrpSpPr>
        <p:grpSpPr>
          <a:xfrm>
            <a:off x="9981780" y="1711411"/>
            <a:ext cx="1031251" cy="660755"/>
            <a:chOff x="10089278" y="330206"/>
            <a:chExt cx="981007" cy="838083"/>
          </a:xfrm>
        </p:grpSpPr>
        <p:sp>
          <p:nvSpPr>
            <p:cNvPr id="28" name="Freeform 27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002414" y="3941922"/>
            <a:ext cx="990895" cy="176568"/>
            <a:chOff x="10109092" y="3159326"/>
            <a:chExt cx="942618" cy="223954"/>
          </a:xfrm>
        </p:grpSpPr>
        <p:sp>
          <p:nvSpPr>
            <p:cNvPr id="26" name="Freeform 25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9" name="Oval 48"/>
          <p:cNvSpPr>
            <a:spLocks noChangeAspect="1"/>
          </p:cNvSpPr>
          <p:nvPr userDrawn="1"/>
        </p:nvSpPr>
        <p:spPr>
          <a:xfrm>
            <a:off x="3440319" y="322752"/>
            <a:ext cx="6096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0" name="Oval 49"/>
          <p:cNvSpPr/>
          <p:nvPr userDrawn="1"/>
        </p:nvSpPr>
        <p:spPr>
          <a:xfrm>
            <a:off x="1599275" y="490932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1" name="Oval 50"/>
          <p:cNvSpPr/>
          <p:nvPr userDrawn="1"/>
        </p:nvSpPr>
        <p:spPr>
          <a:xfrm>
            <a:off x="3135445" y="893400"/>
            <a:ext cx="144016" cy="1080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2" name="Oval 51"/>
          <p:cNvSpPr/>
          <p:nvPr userDrawn="1"/>
        </p:nvSpPr>
        <p:spPr>
          <a:xfrm>
            <a:off x="2367360" y="1333760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3" name="Oval 52"/>
          <p:cNvSpPr/>
          <p:nvPr userDrawn="1"/>
        </p:nvSpPr>
        <p:spPr>
          <a:xfrm>
            <a:off x="8079995" y="561937"/>
            <a:ext cx="6095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4" name="Oval 53"/>
          <p:cNvSpPr/>
          <p:nvPr userDrawn="1"/>
        </p:nvSpPr>
        <p:spPr>
          <a:xfrm>
            <a:off x="4959648" y="687986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5" name="Oval 54"/>
          <p:cNvSpPr/>
          <p:nvPr userDrawn="1"/>
        </p:nvSpPr>
        <p:spPr>
          <a:xfrm>
            <a:off x="5727733" y="1438478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6" name="Oval 55"/>
          <p:cNvSpPr/>
          <p:nvPr userDrawn="1"/>
        </p:nvSpPr>
        <p:spPr>
          <a:xfrm>
            <a:off x="7743957" y="4065459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7" name="Oval 56"/>
          <p:cNvSpPr/>
          <p:nvPr userDrawn="1"/>
        </p:nvSpPr>
        <p:spPr>
          <a:xfrm>
            <a:off x="3423477" y="4850552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8" name="Oval 57"/>
          <p:cNvSpPr/>
          <p:nvPr userDrawn="1"/>
        </p:nvSpPr>
        <p:spPr>
          <a:xfrm>
            <a:off x="2175339" y="4568697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9" name="Oval 58"/>
          <p:cNvSpPr/>
          <p:nvPr userDrawn="1"/>
        </p:nvSpPr>
        <p:spPr>
          <a:xfrm>
            <a:off x="11698864" y="204279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0" name="Oval 59"/>
          <p:cNvSpPr/>
          <p:nvPr userDrawn="1"/>
        </p:nvSpPr>
        <p:spPr>
          <a:xfrm>
            <a:off x="9346693" y="2079875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Oval 60"/>
          <p:cNvSpPr/>
          <p:nvPr userDrawn="1"/>
        </p:nvSpPr>
        <p:spPr>
          <a:xfrm>
            <a:off x="501309" y="5390235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Oval 61"/>
          <p:cNvSpPr/>
          <p:nvPr userDrawn="1"/>
        </p:nvSpPr>
        <p:spPr>
          <a:xfrm>
            <a:off x="11381905" y="2154175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3" name="Oval 62"/>
          <p:cNvSpPr/>
          <p:nvPr userDrawn="1"/>
        </p:nvSpPr>
        <p:spPr>
          <a:xfrm>
            <a:off x="11485681" y="3230983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4" name="Oval 63"/>
          <p:cNvSpPr/>
          <p:nvPr userDrawn="1"/>
        </p:nvSpPr>
        <p:spPr>
          <a:xfrm>
            <a:off x="10240235" y="989880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5" name="Oval 64"/>
          <p:cNvSpPr/>
          <p:nvPr userDrawn="1"/>
        </p:nvSpPr>
        <p:spPr>
          <a:xfrm>
            <a:off x="11879244" y="4448848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6" name="Oval 65"/>
          <p:cNvSpPr/>
          <p:nvPr userDrawn="1"/>
        </p:nvSpPr>
        <p:spPr>
          <a:xfrm>
            <a:off x="12227130" y="4144205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7" name="Oval 66"/>
          <p:cNvSpPr/>
          <p:nvPr userDrawn="1"/>
        </p:nvSpPr>
        <p:spPr>
          <a:xfrm>
            <a:off x="6399808" y="5544555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8" name="Oval 67"/>
          <p:cNvSpPr/>
          <p:nvPr userDrawn="1"/>
        </p:nvSpPr>
        <p:spPr>
          <a:xfrm>
            <a:off x="363237" y="3123322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9" name="Oval 68"/>
          <p:cNvSpPr/>
          <p:nvPr userDrawn="1"/>
        </p:nvSpPr>
        <p:spPr>
          <a:xfrm>
            <a:off x="7839532" y="1423854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0" name="Oval 69"/>
          <p:cNvSpPr/>
          <p:nvPr userDrawn="1"/>
        </p:nvSpPr>
        <p:spPr>
          <a:xfrm>
            <a:off x="9940495" y="393062"/>
            <a:ext cx="150333" cy="112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Oval 70"/>
          <p:cNvSpPr/>
          <p:nvPr userDrawn="1"/>
        </p:nvSpPr>
        <p:spPr>
          <a:xfrm>
            <a:off x="1311243" y="1250660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2" name="Oval 71"/>
          <p:cNvSpPr/>
          <p:nvPr userDrawn="1"/>
        </p:nvSpPr>
        <p:spPr>
          <a:xfrm>
            <a:off x="6216028" y="3016759"/>
            <a:ext cx="96011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3" name="Oval 72"/>
          <p:cNvSpPr>
            <a:spLocks noChangeAspect="1"/>
          </p:cNvSpPr>
          <p:nvPr userDrawn="1"/>
        </p:nvSpPr>
        <p:spPr>
          <a:xfrm>
            <a:off x="831189" y="147453"/>
            <a:ext cx="6096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Oval 73"/>
          <p:cNvSpPr>
            <a:spLocks noChangeAspect="1"/>
          </p:cNvSpPr>
          <p:nvPr userDrawn="1"/>
        </p:nvSpPr>
        <p:spPr>
          <a:xfrm>
            <a:off x="6155068" y="246718"/>
            <a:ext cx="6096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5" name="Oval 74"/>
          <p:cNvSpPr>
            <a:spLocks noChangeAspect="1"/>
          </p:cNvSpPr>
          <p:nvPr userDrawn="1"/>
        </p:nvSpPr>
        <p:spPr>
          <a:xfrm>
            <a:off x="11485681" y="985838"/>
            <a:ext cx="6096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6" name="Oval 75"/>
          <p:cNvSpPr>
            <a:spLocks noChangeAspect="1"/>
          </p:cNvSpPr>
          <p:nvPr userDrawn="1"/>
        </p:nvSpPr>
        <p:spPr>
          <a:xfrm>
            <a:off x="10714229" y="4989771"/>
            <a:ext cx="6096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7" name="Oval 76"/>
          <p:cNvSpPr>
            <a:spLocks noChangeAspect="1"/>
          </p:cNvSpPr>
          <p:nvPr userDrawn="1"/>
        </p:nvSpPr>
        <p:spPr>
          <a:xfrm>
            <a:off x="5919755" y="4470152"/>
            <a:ext cx="6096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8" name="Oval 77"/>
          <p:cNvSpPr>
            <a:spLocks noChangeAspect="1"/>
          </p:cNvSpPr>
          <p:nvPr userDrawn="1"/>
        </p:nvSpPr>
        <p:spPr>
          <a:xfrm>
            <a:off x="11875523" y="2857022"/>
            <a:ext cx="6096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9" name="Group 78"/>
          <p:cNvGrpSpPr/>
          <p:nvPr userDrawn="1"/>
        </p:nvGrpSpPr>
        <p:grpSpPr>
          <a:xfrm>
            <a:off x="10100808" y="2571489"/>
            <a:ext cx="794104" cy="595578"/>
            <a:chOff x="7575606" y="2571489"/>
            <a:chExt cx="595578" cy="595578"/>
          </a:xfrm>
        </p:grpSpPr>
        <p:sp>
          <p:nvSpPr>
            <p:cNvPr id="80" name="Oval 79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3" name="Oval 82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4" name="Oval 83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5" name="Oval 84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6" name="Oval 85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7" name="Oval 86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8" name="Oval 87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9" name="Oval 88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Oval 89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50061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cket - Title and Content Dark Blue">
    <p:bg>
      <p:bgPr>
        <a:solidFill>
          <a:srgbClr val="0E3C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6113EB-ACFF-46E1-9D8C-201856E89890}" type="datetimeFigureOut">
              <a:rPr lang="en-US" sz="1200" smtClean="0"/>
              <a:pPr/>
              <a:t>14-Aug-20</a:t>
            </a:fld>
            <a:endParaRPr lang="en-US" sz="120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678846"/>
            <a:ext cx="12192000" cy="2179154"/>
            <a:chOff x="-467413" y="4678846"/>
            <a:chExt cx="9611413" cy="2179154"/>
          </a:xfrm>
        </p:grpSpPr>
        <p:sp>
          <p:nvSpPr>
            <p:cNvPr id="10" name="Freeform 9"/>
            <p:cNvSpPr/>
            <p:nvPr userDrawn="1"/>
          </p:nvSpPr>
          <p:spPr>
            <a:xfrm>
              <a:off x="-91546" y="4678846"/>
              <a:ext cx="9235546" cy="2179154"/>
            </a:xfrm>
            <a:custGeom>
              <a:avLst/>
              <a:gdLst>
                <a:gd name="connsiteX0" fmla="*/ 532885 w 11711288"/>
                <a:gd name="connsiteY0" fmla="*/ 1445270 h 2600767"/>
                <a:gd name="connsiteX1" fmla="*/ 1065770 w 11711288"/>
                <a:gd name="connsiteY1" fmla="*/ 1958510 h 2600767"/>
                <a:gd name="connsiteX2" fmla="*/ 532885 w 11711288"/>
                <a:gd name="connsiteY2" fmla="*/ 2471750 h 2600767"/>
                <a:gd name="connsiteX3" fmla="*/ 0 w 11711288"/>
                <a:gd name="connsiteY3" fmla="*/ 1958510 h 2600767"/>
                <a:gd name="connsiteX4" fmla="*/ 532885 w 11711288"/>
                <a:gd name="connsiteY4" fmla="*/ 1445270 h 2600767"/>
                <a:gd name="connsiteX5" fmla="*/ 10394040 w 11711288"/>
                <a:gd name="connsiteY5" fmla="*/ 0 h 2600767"/>
                <a:gd name="connsiteX6" fmla="*/ 11087382 w 11711288"/>
                <a:gd name="connsiteY6" fmla="*/ 442635 h 2600767"/>
                <a:gd name="connsiteX7" fmla="*/ 11122847 w 11711288"/>
                <a:gd name="connsiteY7" fmla="*/ 552674 h 2600767"/>
                <a:gd name="connsiteX8" fmla="*/ 11169364 w 11711288"/>
                <a:gd name="connsiteY8" fmla="*/ 528356 h 2600767"/>
                <a:gd name="connsiteX9" fmla="*/ 11389302 w 11711288"/>
                <a:gd name="connsiteY9" fmla="*/ 485590 h 2600767"/>
                <a:gd name="connsiteX10" fmla="*/ 11705219 w 11711288"/>
                <a:gd name="connsiteY10" fmla="*/ 578532 h 2600767"/>
                <a:gd name="connsiteX11" fmla="*/ 11711288 w 11711288"/>
                <a:gd name="connsiteY11" fmla="*/ 583355 h 2600767"/>
                <a:gd name="connsiteX12" fmla="*/ 11711288 w 11711288"/>
                <a:gd name="connsiteY12" fmla="*/ 1476240 h 2600767"/>
                <a:gd name="connsiteX13" fmla="*/ 11705219 w 11711288"/>
                <a:gd name="connsiteY13" fmla="*/ 1481062 h 2600767"/>
                <a:gd name="connsiteX14" fmla="*/ 11389302 w 11711288"/>
                <a:gd name="connsiteY14" fmla="*/ 1574004 h 2600767"/>
                <a:gd name="connsiteX15" fmla="*/ 10920765 w 11711288"/>
                <a:gd name="connsiteY15" fmla="*/ 1334069 h 2600767"/>
                <a:gd name="connsiteX16" fmla="*/ 10884716 w 11711288"/>
                <a:gd name="connsiteY16" fmla="*/ 1270102 h 2600767"/>
                <a:gd name="connsiteX17" fmla="*/ 10814756 w 11711288"/>
                <a:gd name="connsiteY17" fmla="*/ 1325696 h 2600767"/>
                <a:gd name="connsiteX18" fmla="*/ 10394040 w 11711288"/>
                <a:gd name="connsiteY18" fmla="*/ 1449470 h 2600767"/>
                <a:gd name="connsiteX19" fmla="*/ 10242390 w 11711288"/>
                <a:gd name="connsiteY19" fmla="*/ 1434746 h 2600767"/>
                <a:gd name="connsiteX20" fmla="*/ 10167885 w 11711288"/>
                <a:gd name="connsiteY20" fmla="*/ 1412471 h 2600767"/>
                <a:gd name="connsiteX21" fmla="*/ 10141694 w 11711288"/>
                <a:gd name="connsiteY21" fmla="*/ 1458946 h 2600767"/>
                <a:gd name="connsiteX22" fmla="*/ 9517730 w 11711288"/>
                <a:gd name="connsiteY22" fmla="*/ 1778475 h 2600767"/>
                <a:gd name="connsiteX23" fmla="*/ 9097014 w 11711288"/>
                <a:gd name="connsiteY23" fmla="*/ 1654702 h 2600767"/>
                <a:gd name="connsiteX24" fmla="*/ 9066729 w 11711288"/>
                <a:gd name="connsiteY24" fmla="*/ 1630635 h 2600767"/>
                <a:gd name="connsiteX25" fmla="*/ 8994278 w 11711288"/>
                <a:gd name="connsiteY25" fmla="*/ 1715209 h 2600767"/>
                <a:gd name="connsiteX26" fmla="*/ 8536434 w 11711288"/>
                <a:gd name="connsiteY26" fmla="*/ 1897863 h 2600767"/>
                <a:gd name="connsiteX27" fmla="*/ 8078590 w 11711288"/>
                <a:gd name="connsiteY27" fmla="*/ 1715209 h 2600767"/>
                <a:gd name="connsiteX28" fmla="*/ 8066112 w 11711288"/>
                <a:gd name="connsiteY28" fmla="*/ 1700643 h 2600767"/>
                <a:gd name="connsiteX29" fmla="*/ 8070847 w 11711288"/>
                <a:gd name="connsiteY29" fmla="*/ 1745886 h 2600767"/>
                <a:gd name="connsiteX30" fmla="*/ 7395308 w 11711288"/>
                <a:gd name="connsiteY30" fmla="*/ 2466880 h 2600767"/>
                <a:gd name="connsiteX31" fmla="*/ 7342946 w 11711288"/>
                <a:gd name="connsiteY31" fmla="*/ 2469426 h 2600767"/>
                <a:gd name="connsiteX32" fmla="*/ 7306912 w 11711288"/>
                <a:gd name="connsiteY32" fmla="*/ 2533366 h 2600767"/>
                <a:gd name="connsiteX33" fmla="*/ 7253266 w 11711288"/>
                <a:gd name="connsiteY33" fmla="*/ 2600767 h 2600767"/>
                <a:gd name="connsiteX34" fmla="*/ 6112631 w 11711288"/>
                <a:gd name="connsiteY34" fmla="*/ 2600767 h 2600767"/>
                <a:gd name="connsiteX35" fmla="*/ 6058984 w 11711288"/>
                <a:gd name="connsiteY35" fmla="*/ 2533366 h 2600767"/>
                <a:gd name="connsiteX36" fmla="*/ 5996805 w 11711288"/>
                <a:gd name="connsiteY36" fmla="*/ 2423033 h 2600767"/>
                <a:gd name="connsiteX37" fmla="*/ 5897525 w 11711288"/>
                <a:gd name="connsiteY37" fmla="*/ 2501927 h 2600767"/>
                <a:gd name="connsiteX38" fmla="*/ 5700574 w 11711288"/>
                <a:gd name="connsiteY38" fmla="*/ 2593118 h 2600767"/>
                <a:gd name="connsiteX39" fmla="*/ 5666110 w 11711288"/>
                <a:gd name="connsiteY39" fmla="*/ 2600767 h 2600767"/>
                <a:gd name="connsiteX40" fmla="*/ 5291012 w 11711288"/>
                <a:gd name="connsiteY40" fmla="*/ 2600767 h 2600767"/>
                <a:gd name="connsiteX41" fmla="*/ 5183912 w 11711288"/>
                <a:gd name="connsiteY41" fmla="*/ 2568747 h 2600767"/>
                <a:gd name="connsiteX42" fmla="*/ 5086078 w 11711288"/>
                <a:gd name="connsiteY42" fmla="*/ 2517601 h 2600767"/>
                <a:gd name="connsiteX43" fmla="*/ 5077373 w 11711288"/>
                <a:gd name="connsiteY43" fmla="*/ 2600767 h 2600767"/>
                <a:gd name="connsiteX44" fmla="*/ 3594217 w 11711288"/>
                <a:gd name="connsiteY44" fmla="*/ 2600767 h 2600767"/>
                <a:gd name="connsiteX45" fmla="*/ 3583320 w 11711288"/>
                <a:gd name="connsiteY45" fmla="*/ 2496656 h 2600767"/>
                <a:gd name="connsiteX46" fmla="*/ 3583955 w 11711288"/>
                <a:gd name="connsiteY46" fmla="*/ 2490597 h 2600767"/>
                <a:gd name="connsiteX47" fmla="*/ 3538978 w 11711288"/>
                <a:gd name="connsiteY47" fmla="*/ 2486230 h 2600767"/>
                <a:gd name="connsiteX48" fmla="*/ 3269566 w 11711288"/>
                <a:gd name="connsiteY48" fmla="*/ 2346333 h 2600767"/>
                <a:gd name="connsiteX49" fmla="*/ 3226617 w 11711288"/>
                <a:gd name="connsiteY49" fmla="*/ 2296198 h 2600767"/>
                <a:gd name="connsiteX50" fmla="*/ 3213705 w 11711288"/>
                <a:gd name="connsiteY50" fmla="*/ 2336263 h 2600767"/>
                <a:gd name="connsiteX51" fmla="*/ 3026210 w 11711288"/>
                <a:gd name="connsiteY51" fmla="*/ 2590761 h 2600767"/>
                <a:gd name="connsiteX52" fmla="*/ 3012988 w 11711288"/>
                <a:gd name="connsiteY52" fmla="*/ 2600767 h 2600767"/>
                <a:gd name="connsiteX53" fmla="*/ 2030435 w 11711288"/>
                <a:gd name="connsiteY53" fmla="*/ 2600767 h 2600767"/>
                <a:gd name="connsiteX54" fmla="*/ 1987629 w 11711288"/>
                <a:gd name="connsiteY54" fmla="*/ 2566751 h 2600767"/>
                <a:gd name="connsiteX55" fmla="*/ 1767116 w 11711288"/>
                <a:gd name="connsiteY55" fmla="*/ 2054012 h 2600767"/>
                <a:gd name="connsiteX56" fmla="*/ 2519993 w 11711288"/>
                <a:gd name="connsiteY56" fmla="*/ 1328890 h 2600767"/>
                <a:gd name="connsiteX57" fmla="*/ 3144289 w 11711288"/>
                <a:gd name="connsiteY57" fmla="*/ 1648590 h 2600767"/>
                <a:gd name="connsiteX58" fmla="*/ 3187881 w 11711288"/>
                <a:gd name="connsiteY58" fmla="*/ 1725941 h 2600767"/>
                <a:gd name="connsiteX59" fmla="*/ 3204496 w 11711288"/>
                <a:gd name="connsiteY59" fmla="*/ 1696460 h 2600767"/>
                <a:gd name="connsiteX60" fmla="*/ 3646373 w 11711288"/>
                <a:gd name="connsiteY60" fmla="*/ 1470177 h 2600767"/>
                <a:gd name="connsiteX61" fmla="*/ 4137381 w 11711288"/>
                <a:gd name="connsiteY61" fmla="*/ 1783641 h 2600767"/>
                <a:gd name="connsiteX62" fmla="*/ 4142373 w 11711288"/>
                <a:gd name="connsiteY62" fmla="*/ 1799134 h 2600767"/>
                <a:gd name="connsiteX63" fmla="*/ 4184146 w 11711288"/>
                <a:gd name="connsiteY63" fmla="*/ 1786645 h 2600767"/>
                <a:gd name="connsiteX64" fmla="*/ 4335795 w 11711288"/>
                <a:gd name="connsiteY64" fmla="*/ 1771921 h 2600767"/>
                <a:gd name="connsiteX65" fmla="*/ 4628692 w 11711288"/>
                <a:gd name="connsiteY65" fmla="*/ 1828875 h 2600767"/>
                <a:gd name="connsiteX66" fmla="*/ 4726528 w 11711288"/>
                <a:gd name="connsiteY66" fmla="*/ 1880020 h 2600767"/>
                <a:gd name="connsiteX67" fmla="*/ 4739622 w 11711288"/>
                <a:gd name="connsiteY67" fmla="*/ 1754906 h 2600767"/>
                <a:gd name="connsiteX68" fmla="*/ 5476809 w 11711288"/>
                <a:gd name="connsiteY68" fmla="*/ 1176230 h 2600767"/>
                <a:gd name="connsiteX69" fmla="*/ 6100773 w 11711288"/>
                <a:gd name="connsiteY69" fmla="*/ 1495759 h 2600767"/>
                <a:gd name="connsiteX70" fmla="*/ 6163704 w 11711288"/>
                <a:gd name="connsiteY70" fmla="*/ 1607424 h 2600767"/>
                <a:gd name="connsiteX71" fmla="*/ 6225521 w 11711288"/>
                <a:gd name="connsiteY71" fmla="*/ 1552662 h 2600767"/>
                <a:gd name="connsiteX72" fmla="*/ 6606012 w 11711288"/>
                <a:gd name="connsiteY72" fmla="*/ 1407167 h 2600767"/>
                <a:gd name="connsiteX73" fmla="*/ 6658374 w 11711288"/>
                <a:gd name="connsiteY73" fmla="*/ 1404620 h 2600767"/>
                <a:gd name="connsiteX74" fmla="*/ 6694408 w 11711288"/>
                <a:gd name="connsiteY74" fmla="*/ 1340680 h 2600767"/>
                <a:gd name="connsiteX75" fmla="*/ 7318372 w 11711288"/>
                <a:gd name="connsiteY75" fmla="*/ 1021151 h 2600767"/>
                <a:gd name="connsiteX76" fmla="*/ 7850452 w 11711288"/>
                <a:gd name="connsiteY76" fmla="*/ 1233421 h 2600767"/>
                <a:gd name="connsiteX77" fmla="*/ 7889435 w 11711288"/>
                <a:gd name="connsiteY77" fmla="*/ 1278927 h 2600767"/>
                <a:gd name="connsiteX78" fmla="*/ 7888945 w 11711288"/>
                <a:gd name="connsiteY78" fmla="*/ 1274243 h 2600767"/>
                <a:gd name="connsiteX79" fmla="*/ 8536434 w 11711288"/>
                <a:gd name="connsiteY79" fmla="*/ 650623 h 2600767"/>
                <a:gd name="connsiteX80" fmla="*/ 8788466 w 11711288"/>
                <a:gd name="connsiteY80" fmla="*/ 699630 h 2600767"/>
                <a:gd name="connsiteX81" fmla="*/ 8847560 w 11711288"/>
                <a:gd name="connsiteY81" fmla="*/ 730523 h 2600767"/>
                <a:gd name="connsiteX82" fmla="*/ 8893766 w 11711288"/>
                <a:gd name="connsiteY82" fmla="*/ 648534 h 2600767"/>
                <a:gd name="connsiteX83" fmla="*/ 9517730 w 11711288"/>
                <a:gd name="connsiteY83" fmla="*/ 329005 h 2600767"/>
                <a:gd name="connsiteX84" fmla="*/ 9669380 w 11711288"/>
                <a:gd name="connsiteY84" fmla="*/ 343729 h 2600767"/>
                <a:gd name="connsiteX85" fmla="*/ 9743884 w 11711288"/>
                <a:gd name="connsiteY85" fmla="*/ 366004 h 2600767"/>
                <a:gd name="connsiteX86" fmla="*/ 9770076 w 11711288"/>
                <a:gd name="connsiteY86" fmla="*/ 319529 h 2600767"/>
                <a:gd name="connsiteX87" fmla="*/ 10394040 w 11711288"/>
                <a:gd name="connsiteY87" fmla="*/ 0 h 26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711288" h="2600767">
                  <a:moveTo>
                    <a:pt x="532885" y="1445270"/>
                  </a:moveTo>
                  <a:cubicBezTo>
                    <a:pt x="827189" y="1445270"/>
                    <a:pt x="1065770" y="1675055"/>
                    <a:pt x="1065770" y="1958510"/>
                  </a:cubicBezTo>
                  <a:cubicBezTo>
                    <a:pt x="1065770" y="2241965"/>
                    <a:pt x="827189" y="2471750"/>
                    <a:pt x="532885" y="2471750"/>
                  </a:cubicBezTo>
                  <a:cubicBezTo>
                    <a:pt x="238581" y="2471750"/>
                    <a:pt x="0" y="2241965"/>
                    <a:pt x="0" y="1958510"/>
                  </a:cubicBezTo>
                  <a:cubicBezTo>
                    <a:pt x="0" y="1675055"/>
                    <a:pt x="238581" y="1445270"/>
                    <a:pt x="532885" y="1445270"/>
                  </a:cubicBezTo>
                  <a:close/>
                  <a:moveTo>
                    <a:pt x="10394040" y="0"/>
                  </a:moveTo>
                  <a:cubicBezTo>
                    <a:pt x="10705725" y="0"/>
                    <a:pt x="10973150" y="182517"/>
                    <a:pt x="11087382" y="442635"/>
                  </a:cubicBezTo>
                  <a:lnTo>
                    <a:pt x="11122847" y="552674"/>
                  </a:lnTo>
                  <a:lnTo>
                    <a:pt x="11169364" y="528356"/>
                  </a:lnTo>
                  <a:cubicBezTo>
                    <a:pt x="11236964" y="500818"/>
                    <a:pt x="11311287" y="485590"/>
                    <a:pt x="11389302" y="485590"/>
                  </a:cubicBezTo>
                  <a:cubicBezTo>
                    <a:pt x="11506325" y="485590"/>
                    <a:pt x="11615039" y="519854"/>
                    <a:pt x="11705219" y="578532"/>
                  </a:cubicBezTo>
                  <a:lnTo>
                    <a:pt x="11711288" y="583355"/>
                  </a:lnTo>
                  <a:lnTo>
                    <a:pt x="11711288" y="1476240"/>
                  </a:lnTo>
                  <a:lnTo>
                    <a:pt x="11705219" y="1481062"/>
                  </a:lnTo>
                  <a:cubicBezTo>
                    <a:pt x="11615039" y="1539741"/>
                    <a:pt x="11506325" y="1574004"/>
                    <a:pt x="11389302" y="1574004"/>
                  </a:cubicBezTo>
                  <a:cubicBezTo>
                    <a:pt x="11194264" y="1574004"/>
                    <a:pt x="11022306" y="1478829"/>
                    <a:pt x="10920765" y="1334069"/>
                  </a:cubicBezTo>
                  <a:lnTo>
                    <a:pt x="10884716" y="1270102"/>
                  </a:lnTo>
                  <a:lnTo>
                    <a:pt x="10814756" y="1325696"/>
                  </a:lnTo>
                  <a:cubicBezTo>
                    <a:pt x="10694660" y="1403841"/>
                    <a:pt x="10549882" y="1449470"/>
                    <a:pt x="10394040" y="1449470"/>
                  </a:cubicBezTo>
                  <a:cubicBezTo>
                    <a:pt x="10342092" y="1449470"/>
                    <a:pt x="10291374" y="1444400"/>
                    <a:pt x="10242390" y="1434746"/>
                  </a:cubicBezTo>
                  <a:lnTo>
                    <a:pt x="10167885" y="1412471"/>
                  </a:lnTo>
                  <a:lnTo>
                    <a:pt x="10141694" y="1458946"/>
                  </a:lnTo>
                  <a:cubicBezTo>
                    <a:pt x="10006469" y="1651727"/>
                    <a:pt x="9777468" y="1778475"/>
                    <a:pt x="9517730" y="1778475"/>
                  </a:cubicBezTo>
                  <a:cubicBezTo>
                    <a:pt x="9361887" y="1778475"/>
                    <a:pt x="9217110" y="1732846"/>
                    <a:pt x="9097014" y="1654702"/>
                  </a:cubicBezTo>
                  <a:lnTo>
                    <a:pt x="9066729" y="1630635"/>
                  </a:lnTo>
                  <a:lnTo>
                    <a:pt x="8994278" y="1715209"/>
                  </a:lnTo>
                  <a:cubicBezTo>
                    <a:pt x="8877105" y="1828062"/>
                    <a:pt x="8715233" y="1897863"/>
                    <a:pt x="8536434" y="1897863"/>
                  </a:cubicBezTo>
                  <a:cubicBezTo>
                    <a:pt x="8357635" y="1897863"/>
                    <a:pt x="8195763" y="1828062"/>
                    <a:pt x="8078590" y="1715209"/>
                  </a:cubicBezTo>
                  <a:lnTo>
                    <a:pt x="8066112" y="1700643"/>
                  </a:lnTo>
                  <a:lnTo>
                    <a:pt x="8070847" y="1745886"/>
                  </a:lnTo>
                  <a:cubicBezTo>
                    <a:pt x="8070847" y="2121130"/>
                    <a:pt x="7774748" y="2429766"/>
                    <a:pt x="7395308" y="2466880"/>
                  </a:cubicBezTo>
                  <a:lnTo>
                    <a:pt x="7342946" y="2469426"/>
                  </a:lnTo>
                  <a:lnTo>
                    <a:pt x="7306912" y="2533366"/>
                  </a:lnTo>
                  <a:lnTo>
                    <a:pt x="7253266" y="2600767"/>
                  </a:lnTo>
                  <a:lnTo>
                    <a:pt x="6112631" y="2600767"/>
                  </a:lnTo>
                  <a:lnTo>
                    <a:pt x="6058984" y="2533366"/>
                  </a:lnTo>
                  <a:lnTo>
                    <a:pt x="5996805" y="2423033"/>
                  </a:lnTo>
                  <a:lnTo>
                    <a:pt x="5897525" y="2501927"/>
                  </a:lnTo>
                  <a:cubicBezTo>
                    <a:pt x="5837478" y="2540999"/>
                    <a:pt x="5771259" y="2571943"/>
                    <a:pt x="5700574" y="2593118"/>
                  </a:cubicBezTo>
                  <a:lnTo>
                    <a:pt x="5666110" y="2600767"/>
                  </a:lnTo>
                  <a:lnTo>
                    <a:pt x="5291012" y="2600767"/>
                  </a:lnTo>
                  <a:lnTo>
                    <a:pt x="5183912" y="2568747"/>
                  </a:lnTo>
                  <a:lnTo>
                    <a:pt x="5086078" y="2517601"/>
                  </a:lnTo>
                  <a:lnTo>
                    <a:pt x="5077373" y="2600767"/>
                  </a:lnTo>
                  <a:lnTo>
                    <a:pt x="3594217" y="2600767"/>
                  </a:lnTo>
                  <a:lnTo>
                    <a:pt x="3583320" y="2496656"/>
                  </a:lnTo>
                  <a:lnTo>
                    <a:pt x="3583955" y="2490597"/>
                  </a:lnTo>
                  <a:lnTo>
                    <a:pt x="3538978" y="2486230"/>
                  </a:lnTo>
                  <a:cubicBezTo>
                    <a:pt x="3434909" y="2465720"/>
                    <a:pt x="3341891" y="2415991"/>
                    <a:pt x="3269566" y="2346333"/>
                  </a:cubicBezTo>
                  <a:lnTo>
                    <a:pt x="3226617" y="2296198"/>
                  </a:lnTo>
                  <a:lnTo>
                    <a:pt x="3213705" y="2336263"/>
                  </a:lnTo>
                  <a:cubicBezTo>
                    <a:pt x="3170845" y="2433860"/>
                    <a:pt x="3106431" y="2520538"/>
                    <a:pt x="3026210" y="2590761"/>
                  </a:cubicBezTo>
                  <a:lnTo>
                    <a:pt x="3012988" y="2600767"/>
                  </a:lnTo>
                  <a:lnTo>
                    <a:pt x="2030435" y="2600767"/>
                  </a:lnTo>
                  <a:lnTo>
                    <a:pt x="1987629" y="2566751"/>
                  </a:lnTo>
                  <a:cubicBezTo>
                    <a:pt x="1851385" y="2435530"/>
                    <a:pt x="1767116" y="2254249"/>
                    <a:pt x="1767116" y="2054012"/>
                  </a:cubicBezTo>
                  <a:cubicBezTo>
                    <a:pt x="1767116" y="1653538"/>
                    <a:pt x="2104190" y="1328890"/>
                    <a:pt x="2519993" y="1328890"/>
                  </a:cubicBezTo>
                  <a:cubicBezTo>
                    <a:pt x="2779869" y="1328890"/>
                    <a:pt x="3008992" y="1455706"/>
                    <a:pt x="3144289" y="1648590"/>
                  </a:cubicBezTo>
                  <a:lnTo>
                    <a:pt x="3187881" y="1725941"/>
                  </a:lnTo>
                  <a:lnTo>
                    <a:pt x="3204496" y="1696460"/>
                  </a:lnTo>
                  <a:cubicBezTo>
                    <a:pt x="3300259" y="1559937"/>
                    <a:pt x="3462432" y="1470177"/>
                    <a:pt x="3646373" y="1470177"/>
                  </a:cubicBezTo>
                  <a:cubicBezTo>
                    <a:pt x="3867099" y="1470177"/>
                    <a:pt x="4056485" y="1599431"/>
                    <a:pt x="4137381" y="1783641"/>
                  </a:cubicBezTo>
                  <a:lnTo>
                    <a:pt x="4142373" y="1799134"/>
                  </a:lnTo>
                  <a:lnTo>
                    <a:pt x="4184146" y="1786645"/>
                  </a:lnTo>
                  <a:cubicBezTo>
                    <a:pt x="4233130" y="1776991"/>
                    <a:pt x="4283848" y="1771921"/>
                    <a:pt x="4335795" y="1771921"/>
                  </a:cubicBezTo>
                  <a:cubicBezTo>
                    <a:pt x="4439690" y="1771921"/>
                    <a:pt x="4538667" y="1792201"/>
                    <a:pt x="4628692" y="1828875"/>
                  </a:cubicBezTo>
                  <a:lnTo>
                    <a:pt x="4726528" y="1880020"/>
                  </a:lnTo>
                  <a:lnTo>
                    <a:pt x="4739622" y="1754906"/>
                  </a:lnTo>
                  <a:cubicBezTo>
                    <a:pt x="4809788" y="1424656"/>
                    <a:pt x="5113178" y="1176230"/>
                    <a:pt x="5476809" y="1176230"/>
                  </a:cubicBezTo>
                  <a:cubicBezTo>
                    <a:pt x="5736548" y="1176230"/>
                    <a:pt x="5965548" y="1302978"/>
                    <a:pt x="6100773" y="1495759"/>
                  </a:cubicBezTo>
                  <a:lnTo>
                    <a:pt x="6163704" y="1607424"/>
                  </a:lnTo>
                  <a:lnTo>
                    <a:pt x="6225521" y="1552662"/>
                  </a:lnTo>
                  <a:cubicBezTo>
                    <a:pt x="6333152" y="1473185"/>
                    <a:pt x="6463723" y="1421085"/>
                    <a:pt x="6606012" y="1407167"/>
                  </a:cubicBezTo>
                  <a:lnTo>
                    <a:pt x="6658374" y="1404620"/>
                  </a:lnTo>
                  <a:lnTo>
                    <a:pt x="6694408" y="1340680"/>
                  </a:lnTo>
                  <a:cubicBezTo>
                    <a:pt x="6829634" y="1147899"/>
                    <a:pt x="7058635" y="1021151"/>
                    <a:pt x="7318372" y="1021151"/>
                  </a:cubicBezTo>
                  <a:cubicBezTo>
                    <a:pt x="7526162" y="1021151"/>
                    <a:pt x="7714281" y="1102270"/>
                    <a:pt x="7850452" y="1233421"/>
                  </a:cubicBezTo>
                  <a:lnTo>
                    <a:pt x="7889435" y="1278927"/>
                  </a:lnTo>
                  <a:lnTo>
                    <a:pt x="7888945" y="1274243"/>
                  </a:lnTo>
                  <a:cubicBezTo>
                    <a:pt x="7888945" y="929827"/>
                    <a:pt x="8178836" y="650623"/>
                    <a:pt x="8536434" y="650623"/>
                  </a:cubicBezTo>
                  <a:cubicBezTo>
                    <a:pt x="8625833" y="650623"/>
                    <a:pt x="8711001" y="668073"/>
                    <a:pt x="8788466" y="699630"/>
                  </a:cubicBezTo>
                  <a:lnTo>
                    <a:pt x="8847560" y="730523"/>
                  </a:lnTo>
                  <a:lnTo>
                    <a:pt x="8893766" y="648534"/>
                  </a:lnTo>
                  <a:cubicBezTo>
                    <a:pt x="9028991" y="455753"/>
                    <a:pt x="9257993" y="329005"/>
                    <a:pt x="9517730" y="329005"/>
                  </a:cubicBezTo>
                  <a:cubicBezTo>
                    <a:pt x="9569678" y="329005"/>
                    <a:pt x="9620396" y="334075"/>
                    <a:pt x="9669380" y="343729"/>
                  </a:cubicBezTo>
                  <a:lnTo>
                    <a:pt x="9743884" y="366004"/>
                  </a:lnTo>
                  <a:lnTo>
                    <a:pt x="9770076" y="319529"/>
                  </a:lnTo>
                  <a:cubicBezTo>
                    <a:pt x="9905301" y="126748"/>
                    <a:pt x="10134302" y="0"/>
                    <a:pt x="10394040" y="0"/>
                  </a:cubicBezTo>
                  <a:close/>
                </a:path>
              </a:pathLst>
            </a:custGeom>
            <a:solidFill>
              <a:srgbClr val="239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10"/>
            <p:cNvSpPr/>
            <p:nvPr userDrawn="1"/>
          </p:nvSpPr>
          <p:spPr>
            <a:xfrm>
              <a:off x="-91546" y="4807525"/>
              <a:ext cx="9233318" cy="2050475"/>
            </a:xfrm>
            <a:custGeom>
              <a:avLst/>
              <a:gdLst>
                <a:gd name="connsiteX0" fmla="*/ 532885 w 11711288"/>
                <a:gd name="connsiteY0" fmla="*/ 1445270 h 2600767"/>
                <a:gd name="connsiteX1" fmla="*/ 1065770 w 11711288"/>
                <a:gd name="connsiteY1" fmla="*/ 1958510 h 2600767"/>
                <a:gd name="connsiteX2" fmla="*/ 532885 w 11711288"/>
                <a:gd name="connsiteY2" fmla="*/ 2471750 h 2600767"/>
                <a:gd name="connsiteX3" fmla="*/ 0 w 11711288"/>
                <a:gd name="connsiteY3" fmla="*/ 1958510 h 2600767"/>
                <a:gd name="connsiteX4" fmla="*/ 532885 w 11711288"/>
                <a:gd name="connsiteY4" fmla="*/ 1445270 h 2600767"/>
                <a:gd name="connsiteX5" fmla="*/ 10394040 w 11711288"/>
                <a:gd name="connsiteY5" fmla="*/ 0 h 2600767"/>
                <a:gd name="connsiteX6" fmla="*/ 11087382 w 11711288"/>
                <a:gd name="connsiteY6" fmla="*/ 442635 h 2600767"/>
                <a:gd name="connsiteX7" fmla="*/ 11122847 w 11711288"/>
                <a:gd name="connsiteY7" fmla="*/ 552674 h 2600767"/>
                <a:gd name="connsiteX8" fmla="*/ 11169364 w 11711288"/>
                <a:gd name="connsiteY8" fmla="*/ 528356 h 2600767"/>
                <a:gd name="connsiteX9" fmla="*/ 11389302 w 11711288"/>
                <a:gd name="connsiteY9" fmla="*/ 485590 h 2600767"/>
                <a:gd name="connsiteX10" fmla="*/ 11705219 w 11711288"/>
                <a:gd name="connsiteY10" fmla="*/ 578532 h 2600767"/>
                <a:gd name="connsiteX11" fmla="*/ 11711288 w 11711288"/>
                <a:gd name="connsiteY11" fmla="*/ 583355 h 2600767"/>
                <a:gd name="connsiteX12" fmla="*/ 11711288 w 11711288"/>
                <a:gd name="connsiteY12" fmla="*/ 1476240 h 2600767"/>
                <a:gd name="connsiteX13" fmla="*/ 11705219 w 11711288"/>
                <a:gd name="connsiteY13" fmla="*/ 1481062 h 2600767"/>
                <a:gd name="connsiteX14" fmla="*/ 11389302 w 11711288"/>
                <a:gd name="connsiteY14" fmla="*/ 1574004 h 2600767"/>
                <a:gd name="connsiteX15" fmla="*/ 10920765 w 11711288"/>
                <a:gd name="connsiteY15" fmla="*/ 1334069 h 2600767"/>
                <a:gd name="connsiteX16" fmla="*/ 10884716 w 11711288"/>
                <a:gd name="connsiteY16" fmla="*/ 1270102 h 2600767"/>
                <a:gd name="connsiteX17" fmla="*/ 10814756 w 11711288"/>
                <a:gd name="connsiteY17" fmla="*/ 1325696 h 2600767"/>
                <a:gd name="connsiteX18" fmla="*/ 10394040 w 11711288"/>
                <a:gd name="connsiteY18" fmla="*/ 1449470 h 2600767"/>
                <a:gd name="connsiteX19" fmla="*/ 10242390 w 11711288"/>
                <a:gd name="connsiteY19" fmla="*/ 1434746 h 2600767"/>
                <a:gd name="connsiteX20" fmla="*/ 10167885 w 11711288"/>
                <a:gd name="connsiteY20" fmla="*/ 1412471 h 2600767"/>
                <a:gd name="connsiteX21" fmla="*/ 10141694 w 11711288"/>
                <a:gd name="connsiteY21" fmla="*/ 1458946 h 2600767"/>
                <a:gd name="connsiteX22" fmla="*/ 9517730 w 11711288"/>
                <a:gd name="connsiteY22" fmla="*/ 1778475 h 2600767"/>
                <a:gd name="connsiteX23" fmla="*/ 9097014 w 11711288"/>
                <a:gd name="connsiteY23" fmla="*/ 1654702 h 2600767"/>
                <a:gd name="connsiteX24" fmla="*/ 9066729 w 11711288"/>
                <a:gd name="connsiteY24" fmla="*/ 1630635 h 2600767"/>
                <a:gd name="connsiteX25" fmla="*/ 8994278 w 11711288"/>
                <a:gd name="connsiteY25" fmla="*/ 1715209 h 2600767"/>
                <a:gd name="connsiteX26" fmla="*/ 8536434 w 11711288"/>
                <a:gd name="connsiteY26" fmla="*/ 1897863 h 2600767"/>
                <a:gd name="connsiteX27" fmla="*/ 8078590 w 11711288"/>
                <a:gd name="connsiteY27" fmla="*/ 1715209 h 2600767"/>
                <a:gd name="connsiteX28" fmla="*/ 8066112 w 11711288"/>
                <a:gd name="connsiteY28" fmla="*/ 1700643 h 2600767"/>
                <a:gd name="connsiteX29" fmla="*/ 8070847 w 11711288"/>
                <a:gd name="connsiteY29" fmla="*/ 1745886 h 2600767"/>
                <a:gd name="connsiteX30" fmla="*/ 7395308 w 11711288"/>
                <a:gd name="connsiteY30" fmla="*/ 2466880 h 2600767"/>
                <a:gd name="connsiteX31" fmla="*/ 7342946 w 11711288"/>
                <a:gd name="connsiteY31" fmla="*/ 2469426 h 2600767"/>
                <a:gd name="connsiteX32" fmla="*/ 7306912 w 11711288"/>
                <a:gd name="connsiteY32" fmla="*/ 2533366 h 2600767"/>
                <a:gd name="connsiteX33" fmla="*/ 7253266 w 11711288"/>
                <a:gd name="connsiteY33" fmla="*/ 2600767 h 2600767"/>
                <a:gd name="connsiteX34" fmla="*/ 6112631 w 11711288"/>
                <a:gd name="connsiteY34" fmla="*/ 2600767 h 2600767"/>
                <a:gd name="connsiteX35" fmla="*/ 6058984 w 11711288"/>
                <a:gd name="connsiteY35" fmla="*/ 2533366 h 2600767"/>
                <a:gd name="connsiteX36" fmla="*/ 5996805 w 11711288"/>
                <a:gd name="connsiteY36" fmla="*/ 2423033 h 2600767"/>
                <a:gd name="connsiteX37" fmla="*/ 5897525 w 11711288"/>
                <a:gd name="connsiteY37" fmla="*/ 2501927 h 2600767"/>
                <a:gd name="connsiteX38" fmla="*/ 5700574 w 11711288"/>
                <a:gd name="connsiteY38" fmla="*/ 2593118 h 2600767"/>
                <a:gd name="connsiteX39" fmla="*/ 5666110 w 11711288"/>
                <a:gd name="connsiteY39" fmla="*/ 2600767 h 2600767"/>
                <a:gd name="connsiteX40" fmla="*/ 5291012 w 11711288"/>
                <a:gd name="connsiteY40" fmla="*/ 2600767 h 2600767"/>
                <a:gd name="connsiteX41" fmla="*/ 5183912 w 11711288"/>
                <a:gd name="connsiteY41" fmla="*/ 2568747 h 2600767"/>
                <a:gd name="connsiteX42" fmla="*/ 5086078 w 11711288"/>
                <a:gd name="connsiteY42" fmla="*/ 2517601 h 2600767"/>
                <a:gd name="connsiteX43" fmla="*/ 5077373 w 11711288"/>
                <a:gd name="connsiteY43" fmla="*/ 2600767 h 2600767"/>
                <a:gd name="connsiteX44" fmla="*/ 3594217 w 11711288"/>
                <a:gd name="connsiteY44" fmla="*/ 2600767 h 2600767"/>
                <a:gd name="connsiteX45" fmla="*/ 3583320 w 11711288"/>
                <a:gd name="connsiteY45" fmla="*/ 2496656 h 2600767"/>
                <a:gd name="connsiteX46" fmla="*/ 3583955 w 11711288"/>
                <a:gd name="connsiteY46" fmla="*/ 2490597 h 2600767"/>
                <a:gd name="connsiteX47" fmla="*/ 3538978 w 11711288"/>
                <a:gd name="connsiteY47" fmla="*/ 2486230 h 2600767"/>
                <a:gd name="connsiteX48" fmla="*/ 3269566 w 11711288"/>
                <a:gd name="connsiteY48" fmla="*/ 2346333 h 2600767"/>
                <a:gd name="connsiteX49" fmla="*/ 3226617 w 11711288"/>
                <a:gd name="connsiteY49" fmla="*/ 2296198 h 2600767"/>
                <a:gd name="connsiteX50" fmla="*/ 3213705 w 11711288"/>
                <a:gd name="connsiteY50" fmla="*/ 2336263 h 2600767"/>
                <a:gd name="connsiteX51" fmla="*/ 3026210 w 11711288"/>
                <a:gd name="connsiteY51" fmla="*/ 2590761 h 2600767"/>
                <a:gd name="connsiteX52" fmla="*/ 3012988 w 11711288"/>
                <a:gd name="connsiteY52" fmla="*/ 2600767 h 2600767"/>
                <a:gd name="connsiteX53" fmla="*/ 2030435 w 11711288"/>
                <a:gd name="connsiteY53" fmla="*/ 2600767 h 2600767"/>
                <a:gd name="connsiteX54" fmla="*/ 1987629 w 11711288"/>
                <a:gd name="connsiteY54" fmla="*/ 2566751 h 2600767"/>
                <a:gd name="connsiteX55" fmla="*/ 1767116 w 11711288"/>
                <a:gd name="connsiteY55" fmla="*/ 2054012 h 2600767"/>
                <a:gd name="connsiteX56" fmla="*/ 2519993 w 11711288"/>
                <a:gd name="connsiteY56" fmla="*/ 1328890 h 2600767"/>
                <a:gd name="connsiteX57" fmla="*/ 3144289 w 11711288"/>
                <a:gd name="connsiteY57" fmla="*/ 1648590 h 2600767"/>
                <a:gd name="connsiteX58" fmla="*/ 3187881 w 11711288"/>
                <a:gd name="connsiteY58" fmla="*/ 1725941 h 2600767"/>
                <a:gd name="connsiteX59" fmla="*/ 3204496 w 11711288"/>
                <a:gd name="connsiteY59" fmla="*/ 1696460 h 2600767"/>
                <a:gd name="connsiteX60" fmla="*/ 3646373 w 11711288"/>
                <a:gd name="connsiteY60" fmla="*/ 1470177 h 2600767"/>
                <a:gd name="connsiteX61" fmla="*/ 4137381 w 11711288"/>
                <a:gd name="connsiteY61" fmla="*/ 1783641 h 2600767"/>
                <a:gd name="connsiteX62" fmla="*/ 4142373 w 11711288"/>
                <a:gd name="connsiteY62" fmla="*/ 1799134 h 2600767"/>
                <a:gd name="connsiteX63" fmla="*/ 4184146 w 11711288"/>
                <a:gd name="connsiteY63" fmla="*/ 1786645 h 2600767"/>
                <a:gd name="connsiteX64" fmla="*/ 4335795 w 11711288"/>
                <a:gd name="connsiteY64" fmla="*/ 1771921 h 2600767"/>
                <a:gd name="connsiteX65" fmla="*/ 4628692 w 11711288"/>
                <a:gd name="connsiteY65" fmla="*/ 1828875 h 2600767"/>
                <a:gd name="connsiteX66" fmla="*/ 4726528 w 11711288"/>
                <a:gd name="connsiteY66" fmla="*/ 1880020 h 2600767"/>
                <a:gd name="connsiteX67" fmla="*/ 4739622 w 11711288"/>
                <a:gd name="connsiteY67" fmla="*/ 1754906 h 2600767"/>
                <a:gd name="connsiteX68" fmla="*/ 5476809 w 11711288"/>
                <a:gd name="connsiteY68" fmla="*/ 1176230 h 2600767"/>
                <a:gd name="connsiteX69" fmla="*/ 6100773 w 11711288"/>
                <a:gd name="connsiteY69" fmla="*/ 1495759 h 2600767"/>
                <a:gd name="connsiteX70" fmla="*/ 6163704 w 11711288"/>
                <a:gd name="connsiteY70" fmla="*/ 1607424 h 2600767"/>
                <a:gd name="connsiteX71" fmla="*/ 6225521 w 11711288"/>
                <a:gd name="connsiteY71" fmla="*/ 1552662 h 2600767"/>
                <a:gd name="connsiteX72" fmla="*/ 6606012 w 11711288"/>
                <a:gd name="connsiteY72" fmla="*/ 1407167 h 2600767"/>
                <a:gd name="connsiteX73" fmla="*/ 6658374 w 11711288"/>
                <a:gd name="connsiteY73" fmla="*/ 1404620 h 2600767"/>
                <a:gd name="connsiteX74" fmla="*/ 6694408 w 11711288"/>
                <a:gd name="connsiteY74" fmla="*/ 1340680 h 2600767"/>
                <a:gd name="connsiteX75" fmla="*/ 7318372 w 11711288"/>
                <a:gd name="connsiteY75" fmla="*/ 1021151 h 2600767"/>
                <a:gd name="connsiteX76" fmla="*/ 7850452 w 11711288"/>
                <a:gd name="connsiteY76" fmla="*/ 1233421 h 2600767"/>
                <a:gd name="connsiteX77" fmla="*/ 7889435 w 11711288"/>
                <a:gd name="connsiteY77" fmla="*/ 1278927 h 2600767"/>
                <a:gd name="connsiteX78" fmla="*/ 7888945 w 11711288"/>
                <a:gd name="connsiteY78" fmla="*/ 1274243 h 2600767"/>
                <a:gd name="connsiteX79" fmla="*/ 8536434 w 11711288"/>
                <a:gd name="connsiteY79" fmla="*/ 650623 h 2600767"/>
                <a:gd name="connsiteX80" fmla="*/ 8788466 w 11711288"/>
                <a:gd name="connsiteY80" fmla="*/ 699630 h 2600767"/>
                <a:gd name="connsiteX81" fmla="*/ 8847560 w 11711288"/>
                <a:gd name="connsiteY81" fmla="*/ 730523 h 2600767"/>
                <a:gd name="connsiteX82" fmla="*/ 8893766 w 11711288"/>
                <a:gd name="connsiteY82" fmla="*/ 648534 h 2600767"/>
                <a:gd name="connsiteX83" fmla="*/ 9517730 w 11711288"/>
                <a:gd name="connsiteY83" fmla="*/ 329005 h 2600767"/>
                <a:gd name="connsiteX84" fmla="*/ 9669380 w 11711288"/>
                <a:gd name="connsiteY84" fmla="*/ 343729 h 2600767"/>
                <a:gd name="connsiteX85" fmla="*/ 9743884 w 11711288"/>
                <a:gd name="connsiteY85" fmla="*/ 366004 h 2600767"/>
                <a:gd name="connsiteX86" fmla="*/ 9770076 w 11711288"/>
                <a:gd name="connsiteY86" fmla="*/ 319529 h 2600767"/>
                <a:gd name="connsiteX87" fmla="*/ 10394040 w 11711288"/>
                <a:gd name="connsiteY87" fmla="*/ 0 h 26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711288" h="2600767">
                  <a:moveTo>
                    <a:pt x="532885" y="1445270"/>
                  </a:moveTo>
                  <a:cubicBezTo>
                    <a:pt x="827189" y="1445270"/>
                    <a:pt x="1065770" y="1675055"/>
                    <a:pt x="1065770" y="1958510"/>
                  </a:cubicBezTo>
                  <a:cubicBezTo>
                    <a:pt x="1065770" y="2241965"/>
                    <a:pt x="827189" y="2471750"/>
                    <a:pt x="532885" y="2471750"/>
                  </a:cubicBezTo>
                  <a:cubicBezTo>
                    <a:pt x="238581" y="2471750"/>
                    <a:pt x="0" y="2241965"/>
                    <a:pt x="0" y="1958510"/>
                  </a:cubicBezTo>
                  <a:cubicBezTo>
                    <a:pt x="0" y="1675055"/>
                    <a:pt x="238581" y="1445270"/>
                    <a:pt x="532885" y="1445270"/>
                  </a:cubicBezTo>
                  <a:close/>
                  <a:moveTo>
                    <a:pt x="10394040" y="0"/>
                  </a:moveTo>
                  <a:cubicBezTo>
                    <a:pt x="10705725" y="0"/>
                    <a:pt x="10973150" y="182517"/>
                    <a:pt x="11087382" y="442635"/>
                  </a:cubicBezTo>
                  <a:lnTo>
                    <a:pt x="11122847" y="552674"/>
                  </a:lnTo>
                  <a:lnTo>
                    <a:pt x="11169364" y="528356"/>
                  </a:lnTo>
                  <a:cubicBezTo>
                    <a:pt x="11236964" y="500818"/>
                    <a:pt x="11311287" y="485590"/>
                    <a:pt x="11389302" y="485590"/>
                  </a:cubicBezTo>
                  <a:cubicBezTo>
                    <a:pt x="11506325" y="485590"/>
                    <a:pt x="11615039" y="519854"/>
                    <a:pt x="11705219" y="578532"/>
                  </a:cubicBezTo>
                  <a:lnTo>
                    <a:pt x="11711288" y="583355"/>
                  </a:lnTo>
                  <a:lnTo>
                    <a:pt x="11711288" y="1476240"/>
                  </a:lnTo>
                  <a:lnTo>
                    <a:pt x="11705219" y="1481062"/>
                  </a:lnTo>
                  <a:cubicBezTo>
                    <a:pt x="11615039" y="1539741"/>
                    <a:pt x="11506325" y="1574004"/>
                    <a:pt x="11389302" y="1574004"/>
                  </a:cubicBezTo>
                  <a:cubicBezTo>
                    <a:pt x="11194264" y="1574004"/>
                    <a:pt x="11022306" y="1478829"/>
                    <a:pt x="10920765" y="1334069"/>
                  </a:cubicBezTo>
                  <a:lnTo>
                    <a:pt x="10884716" y="1270102"/>
                  </a:lnTo>
                  <a:lnTo>
                    <a:pt x="10814756" y="1325696"/>
                  </a:lnTo>
                  <a:cubicBezTo>
                    <a:pt x="10694660" y="1403841"/>
                    <a:pt x="10549882" y="1449470"/>
                    <a:pt x="10394040" y="1449470"/>
                  </a:cubicBezTo>
                  <a:cubicBezTo>
                    <a:pt x="10342092" y="1449470"/>
                    <a:pt x="10291374" y="1444400"/>
                    <a:pt x="10242390" y="1434746"/>
                  </a:cubicBezTo>
                  <a:lnTo>
                    <a:pt x="10167885" y="1412471"/>
                  </a:lnTo>
                  <a:lnTo>
                    <a:pt x="10141694" y="1458946"/>
                  </a:lnTo>
                  <a:cubicBezTo>
                    <a:pt x="10006469" y="1651727"/>
                    <a:pt x="9777468" y="1778475"/>
                    <a:pt x="9517730" y="1778475"/>
                  </a:cubicBezTo>
                  <a:cubicBezTo>
                    <a:pt x="9361887" y="1778475"/>
                    <a:pt x="9217110" y="1732846"/>
                    <a:pt x="9097014" y="1654702"/>
                  </a:cubicBezTo>
                  <a:lnTo>
                    <a:pt x="9066729" y="1630635"/>
                  </a:lnTo>
                  <a:lnTo>
                    <a:pt x="8994278" y="1715209"/>
                  </a:lnTo>
                  <a:cubicBezTo>
                    <a:pt x="8877105" y="1828062"/>
                    <a:pt x="8715233" y="1897863"/>
                    <a:pt x="8536434" y="1897863"/>
                  </a:cubicBezTo>
                  <a:cubicBezTo>
                    <a:pt x="8357635" y="1897863"/>
                    <a:pt x="8195763" y="1828062"/>
                    <a:pt x="8078590" y="1715209"/>
                  </a:cubicBezTo>
                  <a:lnTo>
                    <a:pt x="8066112" y="1700643"/>
                  </a:lnTo>
                  <a:lnTo>
                    <a:pt x="8070847" y="1745886"/>
                  </a:lnTo>
                  <a:cubicBezTo>
                    <a:pt x="8070847" y="2121130"/>
                    <a:pt x="7774748" y="2429766"/>
                    <a:pt x="7395308" y="2466880"/>
                  </a:cubicBezTo>
                  <a:lnTo>
                    <a:pt x="7342946" y="2469426"/>
                  </a:lnTo>
                  <a:lnTo>
                    <a:pt x="7306912" y="2533366"/>
                  </a:lnTo>
                  <a:lnTo>
                    <a:pt x="7253266" y="2600767"/>
                  </a:lnTo>
                  <a:lnTo>
                    <a:pt x="6112631" y="2600767"/>
                  </a:lnTo>
                  <a:lnTo>
                    <a:pt x="6058984" y="2533366"/>
                  </a:lnTo>
                  <a:lnTo>
                    <a:pt x="5996805" y="2423033"/>
                  </a:lnTo>
                  <a:lnTo>
                    <a:pt x="5897525" y="2501927"/>
                  </a:lnTo>
                  <a:cubicBezTo>
                    <a:pt x="5837478" y="2540999"/>
                    <a:pt x="5771259" y="2571943"/>
                    <a:pt x="5700574" y="2593118"/>
                  </a:cubicBezTo>
                  <a:lnTo>
                    <a:pt x="5666110" y="2600767"/>
                  </a:lnTo>
                  <a:lnTo>
                    <a:pt x="5291012" y="2600767"/>
                  </a:lnTo>
                  <a:lnTo>
                    <a:pt x="5183912" y="2568747"/>
                  </a:lnTo>
                  <a:lnTo>
                    <a:pt x="5086078" y="2517601"/>
                  </a:lnTo>
                  <a:lnTo>
                    <a:pt x="5077373" y="2600767"/>
                  </a:lnTo>
                  <a:lnTo>
                    <a:pt x="3594217" y="2600767"/>
                  </a:lnTo>
                  <a:lnTo>
                    <a:pt x="3583320" y="2496656"/>
                  </a:lnTo>
                  <a:lnTo>
                    <a:pt x="3583955" y="2490597"/>
                  </a:lnTo>
                  <a:lnTo>
                    <a:pt x="3538978" y="2486230"/>
                  </a:lnTo>
                  <a:cubicBezTo>
                    <a:pt x="3434909" y="2465720"/>
                    <a:pt x="3341891" y="2415991"/>
                    <a:pt x="3269566" y="2346333"/>
                  </a:cubicBezTo>
                  <a:lnTo>
                    <a:pt x="3226617" y="2296198"/>
                  </a:lnTo>
                  <a:lnTo>
                    <a:pt x="3213705" y="2336263"/>
                  </a:lnTo>
                  <a:cubicBezTo>
                    <a:pt x="3170845" y="2433860"/>
                    <a:pt x="3106431" y="2520538"/>
                    <a:pt x="3026210" y="2590761"/>
                  </a:cubicBezTo>
                  <a:lnTo>
                    <a:pt x="3012988" y="2600767"/>
                  </a:lnTo>
                  <a:lnTo>
                    <a:pt x="2030435" y="2600767"/>
                  </a:lnTo>
                  <a:lnTo>
                    <a:pt x="1987629" y="2566751"/>
                  </a:lnTo>
                  <a:cubicBezTo>
                    <a:pt x="1851385" y="2435530"/>
                    <a:pt x="1767116" y="2254249"/>
                    <a:pt x="1767116" y="2054012"/>
                  </a:cubicBezTo>
                  <a:cubicBezTo>
                    <a:pt x="1767116" y="1653538"/>
                    <a:pt x="2104190" y="1328890"/>
                    <a:pt x="2519993" y="1328890"/>
                  </a:cubicBezTo>
                  <a:cubicBezTo>
                    <a:pt x="2779869" y="1328890"/>
                    <a:pt x="3008992" y="1455706"/>
                    <a:pt x="3144289" y="1648590"/>
                  </a:cubicBezTo>
                  <a:lnTo>
                    <a:pt x="3187881" y="1725941"/>
                  </a:lnTo>
                  <a:lnTo>
                    <a:pt x="3204496" y="1696460"/>
                  </a:lnTo>
                  <a:cubicBezTo>
                    <a:pt x="3300259" y="1559937"/>
                    <a:pt x="3462432" y="1470177"/>
                    <a:pt x="3646373" y="1470177"/>
                  </a:cubicBezTo>
                  <a:cubicBezTo>
                    <a:pt x="3867099" y="1470177"/>
                    <a:pt x="4056485" y="1599431"/>
                    <a:pt x="4137381" y="1783641"/>
                  </a:cubicBezTo>
                  <a:lnTo>
                    <a:pt x="4142373" y="1799134"/>
                  </a:lnTo>
                  <a:lnTo>
                    <a:pt x="4184146" y="1786645"/>
                  </a:lnTo>
                  <a:cubicBezTo>
                    <a:pt x="4233130" y="1776991"/>
                    <a:pt x="4283848" y="1771921"/>
                    <a:pt x="4335795" y="1771921"/>
                  </a:cubicBezTo>
                  <a:cubicBezTo>
                    <a:pt x="4439690" y="1771921"/>
                    <a:pt x="4538667" y="1792201"/>
                    <a:pt x="4628692" y="1828875"/>
                  </a:cubicBezTo>
                  <a:lnTo>
                    <a:pt x="4726528" y="1880020"/>
                  </a:lnTo>
                  <a:lnTo>
                    <a:pt x="4739622" y="1754906"/>
                  </a:lnTo>
                  <a:cubicBezTo>
                    <a:pt x="4809788" y="1424656"/>
                    <a:pt x="5113178" y="1176230"/>
                    <a:pt x="5476809" y="1176230"/>
                  </a:cubicBezTo>
                  <a:cubicBezTo>
                    <a:pt x="5736548" y="1176230"/>
                    <a:pt x="5965548" y="1302978"/>
                    <a:pt x="6100773" y="1495759"/>
                  </a:cubicBezTo>
                  <a:lnTo>
                    <a:pt x="6163704" y="1607424"/>
                  </a:lnTo>
                  <a:lnTo>
                    <a:pt x="6225521" y="1552662"/>
                  </a:lnTo>
                  <a:cubicBezTo>
                    <a:pt x="6333152" y="1473185"/>
                    <a:pt x="6463723" y="1421085"/>
                    <a:pt x="6606012" y="1407167"/>
                  </a:cubicBezTo>
                  <a:lnTo>
                    <a:pt x="6658374" y="1404620"/>
                  </a:lnTo>
                  <a:lnTo>
                    <a:pt x="6694408" y="1340680"/>
                  </a:lnTo>
                  <a:cubicBezTo>
                    <a:pt x="6829634" y="1147899"/>
                    <a:pt x="7058635" y="1021151"/>
                    <a:pt x="7318372" y="1021151"/>
                  </a:cubicBezTo>
                  <a:cubicBezTo>
                    <a:pt x="7526162" y="1021151"/>
                    <a:pt x="7714281" y="1102270"/>
                    <a:pt x="7850452" y="1233421"/>
                  </a:cubicBezTo>
                  <a:lnTo>
                    <a:pt x="7889435" y="1278927"/>
                  </a:lnTo>
                  <a:lnTo>
                    <a:pt x="7888945" y="1274243"/>
                  </a:lnTo>
                  <a:cubicBezTo>
                    <a:pt x="7888945" y="929827"/>
                    <a:pt x="8178836" y="650623"/>
                    <a:pt x="8536434" y="650623"/>
                  </a:cubicBezTo>
                  <a:cubicBezTo>
                    <a:pt x="8625833" y="650623"/>
                    <a:pt x="8711001" y="668073"/>
                    <a:pt x="8788466" y="699630"/>
                  </a:cubicBezTo>
                  <a:lnTo>
                    <a:pt x="8847560" y="730523"/>
                  </a:lnTo>
                  <a:lnTo>
                    <a:pt x="8893766" y="648534"/>
                  </a:lnTo>
                  <a:cubicBezTo>
                    <a:pt x="9028991" y="455753"/>
                    <a:pt x="9257993" y="329005"/>
                    <a:pt x="9517730" y="329005"/>
                  </a:cubicBezTo>
                  <a:cubicBezTo>
                    <a:pt x="9569678" y="329005"/>
                    <a:pt x="9620396" y="334075"/>
                    <a:pt x="9669380" y="343729"/>
                  </a:cubicBezTo>
                  <a:lnTo>
                    <a:pt x="9743884" y="366004"/>
                  </a:lnTo>
                  <a:lnTo>
                    <a:pt x="9770076" y="319529"/>
                  </a:lnTo>
                  <a:cubicBezTo>
                    <a:pt x="9905301" y="126748"/>
                    <a:pt x="10134302" y="0"/>
                    <a:pt x="10394040" y="0"/>
                  </a:cubicBezTo>
                  <a:close/>
                </a:path>
              </a:pathLst>
            </a:custGeom>
            <a:solidFill>
              <a:srgbClr val="87D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-467413" y="5174540"/>
              <a:ext cx="9611413" cy="1683460"/>
            </a:xfrm>
            <a:custGeom>
              <a:avLst/>
              <a:gdLst>
                <a:gd name="connsiteX0" fmla="*/ 12190853 w 12190853"/>
                <a:gd name="connsiteY0" fmla="*/ 0 h 2135254"/>
                <a:gd name="connsiteX1" fmla="*/ 12190853 w 12190853"/>
                <a:gd name="connsiteY1" fmla="*/ 1232671 h 2135254"/>
                <a:gd name="connsiteX2" fmla="*/ 12190853 w 12190853"/>
                <a:gd name="connsiteY2" fmla="*/ 2135253 h 2135254"/>
                <a:gd name="connsiteX3" fmla="*/ 8538218 w 12190853"/>
                <a:gd name="connsiteY3" fmla="*/ 2135253 h 2135254"/>
                <a:gd name="connsiteX4" fmla="*/ 8538217 w 12190853"/>
                <a:gd name="connsiteY4" fmla="*/ 2135254 h 2135254"/>
                <a:gd name="connsiteX5" fmla="*/ 7559386 w 12190853"/>
                <a:gd name="connsiteY5" fmla="*/ 2135254 h 2135254"/>
                <a:gd name="connsiteX6" fmla="*/ 7559239 w 12190853"/>
                <a:gd name="connsiteY6" fmla="*/ 2135137 h 2135254"/>
                <a:gd name="connsiteX7" fmla="*/ 7559202 w 12190853"/>
                <a:gd name="connsiteY7" fmla="*/ 2135254 h 2135254"/>
                <a:gd name="connsiteX8" fmla="*/ 404105 w 12190853"/>
                <a:gd name="connsiteY8" fmla="*/ 2135254 h 2135254"/>
                <a:gd name="connsiteX9" fmla="*/ 191141 w 12190853"/>
                <a:gd name="connsiteY9" fmla="*/ 2135254 h 2135254"/>
                <a:gd name="connsiteX10" fmla="*/ 0 w 12190853"/>
                <a:gd name="connsiteY10" fmla="*/ 2135254 h 2135254"/>
                <a:gd name="connsiteX11" fmla="*/ 0 w 12190853"/>
                <a:gd name="connsiteY11" fmla="*/ 759101 h 2135254"/>
                <a:gd name="connsiteX12" fmla="*/ 18846 w 12190853"/>
                <a:gd name="connsiteY12" fmla="*/ 760703 h 2135254"/>
                <a:gd name="connsiteX13" fmla="*/ 622833 w 12190853"/>
                <a:gd name="connsiteY13" fmla="*/ 1328059 h 2135254"/>
                <a:gd name="connsiteX14" fmla="*/ 634538 w 12190853"/>
                <a:gd name="connsiteY14" fmla="*/ 1439894 h 2135254"/>
                <a:gd name="connsiteX15" fmla="*/ 734784 w 12190853"/>
                <a:gd name="connsiteY15" fmla="*/ 1387488 h 2135254"/>
                <a:gd name="connsiteX16" fmla="*/ 971235 w 12190853"/>
                <a:gd name="connsiteY16" fmla="*/ 1341510 h 2135254"/>
                <a:gd name="connsiteX17" fmla="*/ 1093660 w 12190853"/>
                <a:gd name="connsiteY17" fmla="*/ 1353397 h 2135254"/>
                <a:gd name="connsiteX18" fmla="*/ 1174763 w 12190853"/>
                <a:gd name="connsiteY18" fmla="*/ 1377644 h 2135254"/>
                <a:gd name="connsiteX19" fmla="*/ 1186547 w 12190853"/>
                <a:gd name="connsiteY19" fmla="*/ 1356734 h 2135254"/>
                <a:gd name="connsiteX20" fmla="*/ 1810511 w 12190853"/>
                <a:gd name="connsiteY20" fmla="*/ 1037205 h 2135254"/>
                <a:gd name="connsiteX21" fmla="*/ 2434476 w 12190853"/>
                <a:gd name="connsiteY21" fmla="*/ 1356734 h 2135254"/>
                <a:gd name="connsiteX22" fmla="*/ 2490172 w 12190853"/>
                <a:gd name="connsiteY22" fmla="*/ 1455565 h 2135254"/>
                <a:gd name="connsiteX23" fmla="*/ 2521596 w 12190853"/>
                <a:gd name="connsiteY23" fmla="*/ 1430595 h 2135254"/>
                <a:gd name="connsiteX24" fmla="*/ 2801827 w 12190853"/>
                <a:gd name="connsiteY24" fmla="*/ 1348151 h 2135254"/>
                <a:gd name="connsiteX25" fmla="*/ 3217441 w 12190853"/>
                <a:gd name="connsiteY25" fmla="*/ 1560985 h 2135254"/>
                <a:gd name="connsiteX26" fmla="*/ 3241880 w 12190853"/>
                <a:gd name="connsiteY26" fmla="*/ 1604352 h 2135254"/>
                <a:gd name="connsiteX27" fmla="*/ 3611243 w 12190853"/>
                <a:gd name="connsiteY27" fmla="*/ 1604352 h 2135254"/>
                <a:gd name="connsiteX28" fmla="*/ 3613999 w 12190853"/>
                <a:gd name="connsiteY28" fmla="*/ 1599461 h 2135254"/>
                <a:gd name="connsiteX29" fmla="*/ 4117715 w 12190853"/>
                <a:gd name="connsiteY29" fmla="*/ 1341510 h 2135254"/>
                <a:gd name="connsiteX30" fmla="*/ 4677439 w 12190853"/>
                <a:gd name="connsiteY30" fmla="*/ 1698843 h 2135254"/>
                <a:gd name="connsiteX31" fmla="*/ 4693938 w 12190853"/>
                <a:gd name="connsiteY31" fmla="*/ 1750031 h 2135254"/>
                <a:gd name="connsiteX32" fmla="*/ 4721097 w 12190853"/>
                <a:gd name="connsiteY32" fmla="*/ 1735833 h 2135254"/>
                <a:gd name="connsiteX33" fmla="*/ 4835124 w 12190853"/>
                <a:gd name="connsiteY33" fmla="*/ 1701742 h 2135254"/>
                <a:gd name="connsiteX34" fmla="*/ 4930624 w 12190853"/>
                <a:gd name="connsiteY34" fmla="*/ 1692469 h 2135254"/>
                <a:gd name="connsiteX35" fmla="*/ 4934733 w 12190853"/>
                <a:gd name="connsiteY35" fmla="*/ 1653211 h 2135254"/>
                <a:gd name="connsiteX36" fmla="*/ 5671919 w 12190853"/>
                <a:gd name="connsiteY36" fmla="*/ 1074535 h 2135254"/>
                <a:gd name="connsiteX37" fmla="*/ 6295883 w 12190853"/>
                <a:gd name="connsiteY37" fmla="*/ 1394064 h 2135254"/>
                <a:gd name="connsiteX38" fmla="*/ 6301547 w 12190853"/>
                <a:gd name="connsiteY38" fmla="*/ 1404117 h 2135254"/>
                <a:gd name="connsiteX39" fmla="*/ 6320448 w 12190853"/>
                <a:gd name="connsiteY39" fmla="*/ 1382055 h 2135254"/>
                <a:gd name="connsiteX40" fmla="*/ 6852528 w 12190853"/>
                <a:gd name="connsiteY40" fmla="*/ 1169785 h 2135254"/>
                <a:gd name="connsiteX41" fmla="*/ 7273244 w 12190853"/>
                <a:gd name="connsiteY41" fmla="*/ 1293559 h 2135254"/>
                <a:gd name="connsiteX42" fmla="*/ 7342091 w 12190853"/>
                <a:gd name="connsiteY42" fmla="*/ 1348269 h 2135254"/>
                <a:gd name="connsiteX43" fmla="*/ 7355460 w 12190853"/>
                <a:gd name="connsiteY43" fmla="*/ 1306786 h 2135254"/>
                <a:gd name="connsiteX44" fmla="*/ 8048802 w 12190853"/>
                <a:gd name="connsiteY44" fmla="*/ 864150 h 2135254"/>
                <a:gd name="connsiteX45" fmla="*/ 8119268 w 12190853"/>
                <a:gd name="connsiteY45" fmla="*/ 867577 h 2135254"/>
                <a:gd name="connsiteX46" fmla="*/ 8177314 w 12190853"/>
                <a:gd name="connsiteY46" fmla="*/ 764579 h 2135254"/>
                <a:gd name="connsiteX47" fmla="*/ 8801277 w 12190853"/>
                <a:gd name="connsiteY47" fmla="*/ 445050 h 2135254"/>
                <a:gd name="connsiteX48" fmla="*/ 9221993 w 12190853"/>
                <a:gd name="connsiteY48" fmla="*/ 568824 h 2135254"/>
                <a:gd name="connsiteX49" fmla="*/ 9308351 w 12190853"/>
                <a:gd name="connsiteY49" fmla="*/ 637449 h 2135254"/>
                <a:gd name="connsiteX50" fmla="*/ 9331316 w 12190853"/>
                <a:gd name="connsiteY50" fmla="*/ 624736 h 2135254"/>
                <a:gd name="connsiteX51" fmla="*/ 9657545 w 12190853"/>
                <a:gd name="connsiteY51" fmla="*/ 553269 h 2135254"/>
                <a:gd name="connsiteX52" fmla="*/ 10350887 w 12190853"/>
                <a:gd name="connsiteY52" fmla="*/ 995905 h 2135254"/>
                <a:gd name="connsiteX53" fmla="*/ 10387173 w 12190853"/>
                <a:gd name="connsiteY53" fmla="*/ 1108490 h 2135254"/>
                <a:gd name="connsiteX54" fmla="*/ 10674604 w 12190853"/>
                <a:gd name="connsiteY54" fmla="*/ 1108490 h 2135254"/>
                <a:gd name="connsiteX55" fmla="*/ 10659598 w 12190853"/>
                <a:gd name="connsiteY55" fmla="*/ 965120 h 2135254"/>
                <a:gd name="connsiteX56" fmla="*/ 11412073 w 12190853"/>
                <a:gd name="connsiteY56" fmla="*/ 240385 h 2135254"/>
                <a:gd name="connsiteX57" fmla="*/ 11832789 w 12190853"/>
                <a:gd name="connsiteY57" fmla="*/ 364159 h 2135254"/>
                <a:gd name="connsiteX58" fmla="*/ 11870500 w 12190853"/>
                <a:gd name="connsiteY58" fmla="*/ 394126 h 2135254"/>
                <a:gd name="connsiteX59" fmla="*/ 11889660 w 12190853"/>
                <a:gd name="connsiteY59" fmla="*/ 334676 h 2135254"/>
                <a:gd name="connsiteX60" fmla="*/ 12162286 w 12190853"/>
                <a:gd name="connsiteY60" fmla="*/ 15814 h 21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2190853" h="2135254">
                  <a:moveTo>
                    <a:pt x="12190853" y="0"/>
                  </a:moveTo>
                  <a:lnTo>
                    <a:pt x="12190853" y="1232671"/>
                  </a:lnTo>
                  <a:lnTo>
                    <a:pt x="12190853" y="2135253"/>
                  </a:lnTo>
                  <a:lnTo>
                    <a:pt x="8538218" y="2135253"/>
                  </a:lnTo>
                  <a:lnTo>
                    <a:pt x="8538217" y="2135254"/>
                  </a:lnTo>
                  <a:lnTo>
                    <a:pt x="7559386" y="2135254"/>
                  </a:lnTo>
                  <a:lnTo>
                    <a:pt x="7559239" y="2135137"/>
                  </a:lnTo>
                  <a:lnTo>
                    <a:pt x="7559202" y="2135254"/>
                  </a:lnTo>
                  <a:lnTo>
                    <a:pt x="404105" y="2135254"/>
                  </a:lnTo>
                  <a:lnTo>
                    <a:pt x="191141" y="2135254"/>
                  </a:lnTo>
                  <a:lnTo>
                    <a:pt x="0" y="2135254"/>
                  </a:lnTo>
                  <a:lnTo>
                    <a:pt x="0" y="759101"/>
                  </a:lnTo>
                  <a:lnTo>
                    <a:pt x="18846" y="760703"/>
                  </a:lnTo>
                  <a:cubicBezTo>
                    <a:pt x="321481" y="812768"/>
                    <a:pt x="561438" y="1039090"/>
                    <a:pt x="622833" y="1328059"/>
                  </a:cubicBezTo>
                  <a:lnTo>
                    <a:pt x="634538" y="1439894"/>
                  </a:lnTo>
                  <a:lnTo>
                    <a:pt x="734784" y="1387488"/>
                  </a:lnTo>
                  <a:cubicBezTo>
                    <a:pt x="807460" y="1357882"/>
                    <a:pt x="887363" y="1341510"/>
                    <a:pt x="971235" y="1341510"/>
                  </a:cubicBezTo>
                  <a:cubicBezTo>
                    <a:pt x="1013172" y="1341510"/>
                    <a:pt x="1054116" y="1345603"/>
                    <a:pt x="1093660" y="1353397"/>
                  </a:cubicBezTo>
                  <a:lnTo>
                    <a:pt x="1174763" y="1377644"/>
                  </a:lnTo>
                  <a:lnTo>
                    <a:pt x="1186547" y="1356734"/>
                  </a:lnTo>
                  <a:cubicBezTo>
                    <a:pt x="1321772" y="1163953"/>
                    <a:pt x="1550774" y="1037205"/>
                    <a:pt x="1810511" y="1037205"/>
                  </a:cubicBezTo>
                  <a:cubicBezTo>
                    <a:pt x="2070248" y="1037205"/>
                    <a:pt x="2299249" y="1163953"/>
                    <a:pt x="2434476" y="1356734"/>
                  </a:cubicBezTo>
                  <a:lnTo>
                    <a:pt x="2490172" y="1455565"/>
                  </a:lnTo>
                  <a:lnTo>
                    <a:pt x="2521596" y="1430595"/>
                  </a:lnTo>
                  <a:cubicBezTo>
                    <a:pt x="2601590" y="1378544"/>
                    <a:pt x="2698022" y="1348151"/>
                    <a:pt x="2801827" y="1348151"/>
                  </a:cubicBezTo>
                  <a:cubicBezTo>
                    <a:pt x="2974835" y="1348151"/>
                    <a:pt x="3127370" y="1432576"/>
                    <a:pt x="3217441" y="1560985"/>
                  </a:cubicBezTo>
                  <a:lnTo>
                    <a:pt x="3241880" y="1604352"/>
                  </a:lnTo>
                  <a:lnTo>
                    <a:pt x="3611243" y="1604352"/>
                  </a:lnTo>
                  <a:lnTo>
                    <a:pt x="3613999" y="1599461"/>
                  </a:lnTo>
                  <a:cubicBezTo>
                    <a:pt x="3723165" y="1443832"/>
                    <a:pt x="3908033" y="1341510"/>
                    <a:pt x="4117715" y="1341510"/>
                  </a:cubicBezTo>
                  <a:cubicBezTo>
                    <a:pt x="4369335" y="1341510"/>
                    <a:pt x="4585223" y="1488853"/>
                    <a:pt x="4677439" y="1698843"/>
                  </a:cubicBezTo>
                  <a:lnTo>
                    <a:pt x="4693938" y="1750031"/>
                  </a:lnTo>
                  <a:lnTo>
                    <a:pt x="4721097" y="1735833"/>
                  </a:lnTo>
                  <a:cubicBezTo>
                    <a:pt x="4757435" y="1721030"/>
                    <a:pt x="4795581" y="1709535"/>
                    <a:pt x="4835124" y="1701742"/>
                  </a:cubicBezTo>
                  <a:lnTo>
                    <a:pt x="4930624" y="1692469"/>
                  </a:lnTo>
                  <a:lnTo>
                    <a:pt x="4934733" y="1653211"/>
                  </a:lnTo>
                  <a:cubicBezTo>
                    <a:pt x="5004897" y="1322961"/>
                    <a:pt x="5308287" y="1074535"/>
                    <a:pt x="5671919" y="1074535"/>
                  </a:cubicBezTo>
                  <a:cubicBezTo>
                    <a:pt x="5931657" y="1074535"/>
                    <a:pt x="6160658" y="1201283"/>
                    <a:pt x="6295883" y="1394064"/>
                  </a:cubicBezTo>
                  <a:lnTo>
                    <a:pt x="6301547" y="1404117"/>
                  </a:lnTo>
                  <a:lnTo>
                    <a:pt x="6320448" y="1382055"/>
                  </a:lnTo>
                  <a:cubicBezTo>
                    <a:pt x="6456619" y="1250904"/>
                    <a:pt x="6644738" y="1169785"/>
                    <a:pt x="6852528" y="1169785"/>
                  </a:cubicBezTo>
                  <a:cubicBezTo>
                    <a:pt x="7008370" y="1169785"/>
                    <a:pt x="7153148" y="1215415"/>
                    <a:pt x="7273244" y="1293559"/>
                  </a:cubicBezTo>
                  <a:lnTo>
                    <a:pt x="7342091" y="1348269"/>
                  </a:lnTo>
                  <a:lnTo>
                    <a:pt x="7355460" y="1306786"/>
                  </a:lnTo>
                  <a:cubicBezTo>
                    <a:pt x="7469693" y="1046667"/>
                    <a:pt x="7737118" y="864150"/>
                    <a:pt x="8048802" y="864150"/>
                  </a:cubicBezTo>
                  <a:lnTo>
                    <a:pt x="8119268" y="867577"/>
                  </a:lnTo>
                  <a:lnTo>
                    <a:pt x="8177314" y="764579"/>
                  </a:lnTo>
                  <a:cubicBezTo>
                    <a:pt x="8312538" y="571798"/>
                    <a:pt x="8541540" y="445050"/>
                    <a:pt x="8801277" y="445050"/>
                  </a:cubicBezTo>
                  <a:cubicBezTo>
                    <a:pt x="8957120" y="445050"/>
                    <a:pt x="9101897" y="490680"/>
                    <a:pt x="9221993" y="568824"/>
                  </a:cubicBezTo>
                  <a:lnTo>
                    <a:pt x="9308351" y="637449"/>
                  </a:lnTo>
                  <a:lnTo>
                    <a:pt x="9331316" y="624736"/>
                  </a:lnTo>
                  <a:cubicBezTo>
                    <a:pt x="9430005" y="578936"/>
                    <a:pt x="9540663" y="553269"/>
                    <a:pt x="9657545" y="553269"/>
                  </a:cubicBezTo>
                  <a:cubicBezTo>
                    <a:pt x="9969230" y="553269"/>
                    <a:pt x="10236655" y="735786"/>
                    <a:pt x="10350887" y="995905"/>
                  </a:cubicBezTo>
                  <a:lnTo>
                    <a:pt x="10387173" y="1108490"/>
                  </a:lnTo>
                  <a:lnTo>
                    <a:pt x="10674604" y="1108490"/>
                  </a:lnTo>
                  <a:lnTo>
                    <a:pt x="10659598" y="965120"/>
                  </a:lnTo>
                  <a:cubicBezTo>
                    <a:pt x="10659598" y="564860"/>
                    <a:pt x="10996493" y="240385"/>
                    <a:pt x="11412073" y="240385"/>
                  </a:cubicBezTo>
                  <a:cubicBezTo>
                    <a:pt x="11567916" y="240385"/>
                    <a:pt x="11712693" y="286015"/>
                    <a:pt x="11832789" y="364159"/>
                  </a:cubicBezTo>
                  <a:lnTo>
                    <a:pt x="11870500" y="394126"/>
                  </a:lnTo>
                  <a:lnTo>
                    <a:pt x="11889660" y="334676"/>
                  </a:lnTo>
                  <a:cubicBezTo>
                    <a:pt x="11946776" y="204617"/>
                    <a:pt x="12042190" y="93958"/>
                    <a:pt x="12162286" y="158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3" name="Trapezoid 12"/>
          <p:cNvSpPr/>
          <p:nvPr userDrawn="1"/>
        </p:nvSpPr>
        <p:spPr>
          <a:xfrm>
            <a:off x="9636437" y="4066486"/>
            <a:ext cx="1719609" cy="2531180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rapezoid 13"/>
          <p:cNvSpPr/>
          <p:nvPr userDrawn="1"/>
        </p:nvSpPr>
        <p:spPr>
          <a:xfrm>
            <a:off x="9928368" y="4066486"/>
            <a:ext cx="1135747" cy="2791514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EEE4-A339-42A3-8D52-E10ACD0FC893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6736" cy="365125"/>
          </a:xfrm>
        </p:spPr>
        <p:txBody>
          <a:bodyPr/>
          <a:lstStyle/>
          <a:p>
            <a:fld id="{F0F6776A-8FB8-47CA-9A32-EE19BC1E9E5D}" type="slidenum">
              <a:rPr lang="en-US" smtClean="0"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002414" y="3938167"/>
            <a:ext cx="990895" cy="176568"/>
            <a:chOff x="10109092" y="3159326"/>
            <a:chExt cx="942618" cy="223954"/>
          </a:xfrm>
        </p:grpSpPr>
        <p:sp>
          <p:nvSpPr>
            <p:cNvPr id="48" name="Freeform 47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Freeform 16"/>
          <p:cNvSpPr/>
          <p:nvPr/>
        </p:nvSpPr>
        <p:spPr>
          <a:xfrm flipH="1">
            <a:off x="11046978" y="3420808"/>
            <a:ext cx="778597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>
          <a:xfrm>
            <a:off x="9170245" y="3420809"/>
            <a:ext cx="778500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oup 18"/>
          <p:cNvGrpSpPr/>
          <p:nvPr/>
        </p:nvGrpSpPr>
        <p:grpSpPr>
          <a:xfrm>
            <a:off x="9981585" y="1715166"/>
            <a:ext cx="1031251" cy="660755"/>
            <a:chOff x="10089278" y="330206"/>
            <a:chExt cx="981007" cy="838083"/>
          </a:xfrm>
        </p:grpSpPr>
        <p:sp>
          <p:nvSpPr>
            <p:cNvPr id="46" name="Freeform 45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0" name="Freeform 19"/>
          <p:cNvSpPr/>
          <p:nvPr/>
        </p:nvSpPr>
        <p:spPr>
          <a:xfrm>
            <a:off x="9781668" y="2264523"/>
            <a:ext cx="716193" cy="1768647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>
          <a:xfrm>
            <a:off x="10497861" y="2265053"/>
            <a:ext cx="716193" cy="1768117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>
          <a:xfrm>
            <a:off x="10072591" y="4046782"/>
            <a:ext cx="423651" cy="833690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>
          <a:xfrm flipH="1">
            <a:off x="10496244" y="4046849"/>
            <a:ext cx="426841" cy="833622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Freeform 23"/>
          <p:cNvSpPr/>
          <p:nvPr/>
        </p:nvSpPr>
        <p:spPr>
          <a:xfrm>
            <a:off x="10127887" y="4069222"/>
            <a:ext cx="368357" cy="517030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Freeform 24"/>
          <p:cNvSpPr/>
          <p:nvPr/>
        </p:nvSpPr>
        <p:spPr>
          <a:xfrm flipH="1">
            <a:off x="10496245" y="4069384"/>
            <a:ext cx="371092" cy="516869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7" name="Group 26"/>
          <p:cNvGrpSpPr/>
          <p:nvPr/>
        </p:nvGrpSpPr>
        <p:grpSpPr>
          <a:xfrm>
            <a:off x="9981780" y="1711411"/>
            <a:ext cx="1031251" cy="660755"/>
            <a:chOff x="10089278" y="330206"/>
            <a:chExt cx="981007" cy="838083"/>
          </a:xfrm>
        </p:grpSpPr>
        <p:sp>
          <p:nvSpPr>
            <p:cNvPr id="31" name="Freeform 30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002414" y="3941922"/>
            <a:ext cx="990895" cy="176568"/>
            <a:chOff x="10109092" y="3159326"/>
            <a:chExt cx="942618" cy="223954"/>
          </a:xfrm>
        </p:grpSpPr>
        <p:sp>
          <p:nvSpPr>
            <p:cNvPr id="29" name="Freeform 28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10100808" y="2571489"/>
            <a:ext cx="794104" cy="595578"/>
            <a:chOff x="7575606" y="2571489"/>
            <a:chExt cx="595578" cy="595578"/>
          </a:xfrm>
        </p:grpSpPr>
        <p:sp>
          <p:nvSpPr>
            <p:cNvPr id="51" name="Oval 50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Oval 53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Oval 54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Oval 55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Oval 56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Oval 57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Oval 58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Oval 59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Oval 60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40054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ocket -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32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DADC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9B92-27C3-4473-851B-0E266808E594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6776A-8FB8-47CA-9A32-EE19BC1E9E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476784" y="4678846"/>
            <a:ext cx="11715216" cy="2179154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239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 userDrawn="1"/>
        </p:nvSpPr>
        <p:spPr>
          <a:xfrm>
            <a:off x="476784" y="4807526"/>
            <a:ext cx="11712389" cy="2050475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87D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rapezoid 8"/>
          <p:cNvSpPr/>
          <p:nvPr userDrawn="1"/>
        </p:nvSpPr>
        <p:spPr>
          <a:xfrm>
            <a:off x="9636437" y="4066486"/>
            <a:ext cx="1719609" cy="2791514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Freeform 9"/>
          <p:cNvSpPr/>
          <p:nvPr userDrawn="1"/>
        </p:nvSpPr>
        <p:spPr>
          <a:xfrm>
            <a:off x="0" y="5174540"/>
            <a:ext cx="12192000" cy="1683460"/>
          </a:xfrm>
          <a:custGeom>
            <a:avLst/>
            <a:gdLst>
              <a:gd name="connsiteX0" fmla="*/ 12190853 w 12190853"/>
              <a:gd name="connsiteY0" fmla="*/ 0 h 2135254"/>
              <a:gd name="connsiteX1" fmla="*/ 12190853 w 12190853"/>
              <a:gd name="connsiteY1" fmla="*/ 1232671 h 2135254"/>
              <a:gd name="connsiteX2" fmla="*/ 12190853 w 12190853"/>
              <a:gd name="connsiteY2" fmla="*/ 2135253 h 2135254"/>
              <a:gd name="connsiteX3" fmla="*/ 8538218 w 12190853"/>
              <a:gd name="connsiteY3" fmla="*/ 2135253 h 2135254"/>
              <a:gd name="connsiteX4" fmla="*/ 8538217 w 12190853"/>
              <a:gd name="connsiteY4" fmla="*/ 2135254 h 2135254"/>
              <a:gd name="connsiteX5" fmla="*/ 7559386 w 12190853"/>
              <a:gd name="connsiteY5" fmla="*/ 2135254 h 2135254"/>
              <a:gd name="connsiteX6" fmla="*/ 7559239 w 12190853"/>
              <a:gd name="connsiteY6" fmla="*/ 2135137 h 2135254"/>
              <a:gd name="connsiteX7" fmla="*/ 7559202 w 12190853"/>
              <a:gd name="connsiteY7" fmla="*/ 2135254 h 2135254"/>
              <a:gd name="connsiteX8" fmla="*/ 404105 w 12190853"/>
              <a:gd name="connsiteY8" fmla="*/ 2135254 h 2135254"/>
              <a:gd name="connsiteX9" fmla="*/ 191141 w 12190853"/>
              <a:gd name="connsiteY9" fmla="*/ 2135254 h 2135254"/>
              <a:gd name="connsiteX10" fmla="*/ 0 w 12190853"/>
              <a:gd name="connsiteY10" fmla="*/ 2135254 h 2135254"/>
              <a:gd name="connsiteX11" fmla="*/ 0 w 12190853"/>
              <a:gd name="connsiteY11" fmla="*/ 759101 h 2135254"/>
              <a:gd name="connsiteX12" fmla="*/ 18846 w 12190853"/>
              <a:gd name="connsiteY12" fmla="*/ 760703 h 2135254"/>
              <a:gd name="connsiteX13" fmla="*/ 622833 w 12190853"/>
              <a:gd name="connsiteY13" fmla="*/ 1328059 h 2135254"/>
              <a:gd name="connsiteX14" fmla="*/ 634538 w 12190853"/>
              <a:gd name="connsiteY14" fmla="*/ 1439894 h 2135254"/>
              <a:gd name="connsiteX15" fmla="*/ 734784 w 12190853"/>
              <a:gd name="connsiteY15" fmla="*/ 1387488 h 2135254"/>
              <a:gd name="connsiteX16" fmla="*/ 971235 w 12190853"/>
              <a:gd name="connsiteY16" fmla="*/ 1341510 h 2135254"/>
              <a:gd name="connsiteX17" fmla="*/ 1093660 w 12190853"/>
              <a:gd name="connsiteY17" fmla="*/ 1353397 h 2135254"/>
              <a:gd name="connsiteX18" fmla="*/ 1174763 w 12190853"/>
              <a:gd name="connsiteY18" fmla="*/ 1377644 h 2135254"/>
              <a:gd name="connsiteX19" fmla="*/ 1186547 w 12190853"/>
              <a:gd name="connsiteY19" fmla="*/ 1356734 h 2135254"/>
              <a:gd name="connsiteX20" fmla="*/ 1810511 w 12190853"/>
              <a:gd name="connsiteY20" fmla="*/ 1037205 h 2135254"/>
              <a:gd name="connsiteX21" fmla="*/ 2434476 w 12190853"/>
              <a:gd name="connsiteY21" fmla="*/ 1356734 h 2135254"/>
              <a:gd name="connsiteX22" fmla="*/ 2490172 w 12190853"/>
              <a:gd name="connsiteY22" fmla="*/ 1455565 h 2135254"/>
              <a:gd name="connsiteX23" fmla="*/ 2521596 w 12190853"/>
              <a:gd name="connsiteY23" fmla="*/ 1430595 h 2135254"/>
              <a:gd name="connsiteX24" fmla="*/ 2801827 w 12190853"/>
              <a:gd name="connsiteY24" fmla="*/ 1348151 h 2135254"/>
              <a:gd name="connsiteX25" fmla="*/ 3217441 w 12190853"/>
              <a:gd name="connsiteY25" fmla="*/ 1560985 h 2135254"/>
              <a:gd name="connsiteX26" fmla="*/ 3241880 w 12190853"/>
              <a:gd name="connsiteY26" fmla="*/ 1604352 h 2135254"/>
              <a:gd name="connsiteX27" fmla="*/ 3611243 w 12190853"/>
              <a:gd name="connsiteY27" fmla="*/ 1604352 h 2135254"/>
              <a:gd name="connsiteX28" fmla="*/ 3613999 w 12190853"/>
              <a:gd name="connsiteY28" fmla="*/ 1599461 h 2135254"/>
              <a:gd name="connsiteX29" fmla="*/ 4117715 w 12190853"/>
              <a:gd name="connsiteY29" fmla="*/ 1341510 h 2135254"/>
              <a:gd name="connsiteX30" fmla="*/ 4677439 w 12190853"/>
              <a:gd name="connsiteY30" fmla="*/ 1698843 h 2135254"/>
              <a:gd name="connsiteX31" fmla="*/ 4693938 w 12190853"/>
              <a:gd name="connsiteY31" fmla="*/ 1750031 h 2135254"/>
              <a:gd name="connsiteX32" fmla="*/ 4721097 w 12190853"/>
              <a:gd name="connsiteY32" fmla="*/ 1735833 h 2135254"/>
              <a:gd name="connsiteX33" fmla="*/ 4835124 w 12190853"/>
              <a:gd name="connsiteY33" fmla="*/ 1701742 h 2135254"/>
              <a:gd name="connsiteX34" fmla="*/ 4930624 w 12190853"/>
              <a:gd name="connsiteY34" fmla="*/ 1692469 h 2135254"/>
              <a:gd name="connsiteX35" fmla="*/ 4934733 w 12190853"/>
              <a:gd name="connsiteY35" fmla="*/ 1653211 h 2135254"/>
              <a:gd name="connsiteX36" fmla="*/ 5671919 w 12190853"/>
              <a:gd name="connsiteY36" fmla="*/ 1074535 h 2135254"/>
              <a:gd name="connsiteX37" fmla="*/ 6295883 w 12190853"/>
              <a:gd name="connsiteY37" fmla="*/ 1394064 h 2135254"/>
              <a:gd name="connsiteX38" fmla="*/ 6301547 w 12190853"/>
              <a:gd name="connsiteY38" fmla="*/ 1404117 h 2135254"/>
              <a:gd name="connsiteX39" fmla="*/ 6320448 w 12190853"/>
              <a:gd name="connsiteY39" fmla="*/ 1382055 h 2135254"/>
              <a:gd name="connsiteX40" fmla="*/ 6852528 w 12190853"/>
              <a:gd name="connsiteY40" fmla="*/ 1169785 h 2135254"/>
              <a:gd name="connsiteX41" fmla="*/ 7273244 w 12190853"/>
              <a:gd name="connsiteY41" fmla="*/ 1293559 h 2135254"/>
              <a:gd name="connsiteX42" fmla="*/ 7342091 w 12190853"/>
              <a:gd name="connsiteY42" fmla="*/ 1348269 h 2135254"/>
              <a:gd name="connsiteX43" fmla="*/ 7355460 w 12190853"/>
              <a:gd name="connsiteY43" fmla="*/ 1306786 h 2135254"/>
              <a:gd name="connsiteX44" fmla="*/ 8048802 w 12190853"/>
              <a:gd name="connsiteY44" fmla="*/ 864150 h 2135254"/>
              <a:gd name="connsiteX45" fmla="*/ 8119268 w 12190853"/>
              <a:gd name="connsiteY45" fmla="*/ 867577 h 2135254"/>
              <a:gd name="connsiteX46" fmla="*/ 8177314 w 12190853"/>
              <a:gd name="connsiteY46" fmla="*/ 764579 h 2135254"/>
              <a:gd name="connsiteX47" fmla="*/ 8801277 w 12190853"/>
              <a:gd name="connsiteY47" fmla="*/ 445050 h 2135254"/>
              <a:gd name="connsiteX48" fmla="*/ 9221993 w 12190853"/>
              <a:gd name="connsiteY48" fmla="*/ 568824 h 2135254"/>
              <a:gd name="connsiteX49" fmla="*/ 9308351 w 12190853"/>
              <a:gd name="connsiteY49" fmla="*/ 637449 h 2135254"/>
              <a:gd name="connsiteX50" fmla="*/ 9331316 w 12190853"/>
              <a:gd name="connsiteY50" fmla="*/ 624736 h 2135254"/>
              <a:gd name="connsiteX51" fmla="*/ 9657545 w 12190853"/>
              <a:gd name="connsiteY51" fmla="*/ 553269 h 2135254"/>
              <a:gd name="connsiteX52" fmla="*/ 10350887 w 12190853"/>
              <a:gd name="connsiteY52" fmla="*/ 995905 h 2135254"/>
              <a:gd name="connsiteX53" fmla="*/ 10387173 w 12190853"/>
              <a:gd name="connsiteY53" fmla="*/ 1108490 h 2135254"/>
              <a:gd name="connsiteX54" fmla="*/ 10674604 w 12190853"/>
              <a:gd name="connsiteY54" fmla="*/ 1108490 h 2135254"/>
              <a:gd name="connsiteX55" fmla="*/ 10659598 w 12190853"/>
              <a:gd name="connsiteY55" fmla="*/ 965120 h 2135254"/>
              <a:gd name="connsiteX56" fmla="*/ 11412073 w 12190853"/>
              <a:gd name="connsiteY56" fmla="*/ 240385 h 2135254"/>
              <a:gd name="connsiteX57" fmla="*/ 11832789 w 12190853"/>
              <a:gd name="connsiteY57" fmla="*/ 364159 h 2135254"/>
              <a:gd name="connsiteX58" fmla="*/ 11870500 w 12190853"/>
              <a:gd name="connsiteY58" fmla="*/ 394126 h 2135254"/>
              <a:gd name="connsiteX59" fmla="*/ 11889660 w 12190853"/>
              <a:gd name="connsiteY59" fmla="*/ 334676 h 2135254"/>
              <a:gd name="connsiteX60" fmla="*/ 12162286 w 12190853"/>
              <a:gd name="connsiteY60" fmla="*/ 15814 h 213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0853" h="2135254">
                <a:moveTo>
                  <a:pt x="12190853" y="0"/>
                </a:moveTo>
                <a:lnTo>
                  <a:pt x="12190853" y="1232671"/>
                </a:lnTo>
                <a:lnTo>
                  <a:pt x="12190853" y="2135253"/>
                </a:lnTo>
                <a:lnTo>
                  <a:pt x="8538218" y="2135253"/>
                </a:lnTo>
                <a:lnTo>
                  <a:pt x="8538217" y="2135254"/>
                </a:lnTo>
                <a:lnTo>
                  <a:pt x="7559386" y="2135254"/>
                </a:lnTo>
                <a:lnTo>
                  <a:pt x="7559239" y="2135137"/>
                </a:lnTo>
                <a:lnTo>
                  <a:pt x="7559202" y="2135254"/>
                </a:lnTo>
                <a:lnTo>
                  <a:pt x="404105" y="2135254"/>
                </a:lnTo>
                <a:lnTo>
                  <a:pt x="191141" y="2135254"/>
                </a:lnTo>
                <a:lnTo>
                  <a:pt x="0" y="2135254"/>
                </a:lnTo>
                <a:lnTo>
                  <a:pt x="0" y="759101"/>
                </a:lnTo>
                <a:lnTo>
                  <a:pt x="18846" y="760703"/>
                </a:lnTo>
                <a:cubicBezTo>
                  <a:pt x="321481" y="812768"/>
                  <a:pt x="561438" y="1039090"/>
                  <a:pt x="622833" y="1328059"/>
                </a:cubicBezTo>
                <a:lnTo>
                  <a:pt x="634538" y="1439894"/>
                </a:lnTo>
                <a:lnTo>
                  <a:pt x="734784" y="1387488"/>
                </a:lnTo>
                <a:cubicBezTo>
                  <a:pt x="807460" y="1357882"/>
                  <a:pt x="887363" y="1341510"/>
                  <a:pt x="971235" y="1341510"/>
                </a:cubicBezTo>
                <a:cubicBezTo>
                  <a:pt x="1013172" y="1341510"/>
                  <a:pt x="1054116" y="1345603"/>
                  <a:pt x="1093660" y="1353397"/>
                </a:cubicBezTo>
                <a:lnTo>
                  <a:pt x="1174763" y="1377644"/>
                </a:lnTo>
                <a:lnTo>
                  <a:pt x="1186547" y="1356734"/>
                </a:lnTo>
                <a:cubicBezTo>
                  <a:pt x="1321772" y="1163953"/>
                  <a:pt x="1550774" y="1037205"/>
                  <a:pt x="1810511" y="1037205"/>
                </a:cubicBezTo>
                <a:cubicBezTo>
                  <a:pt x="2070248" y="1037205"/>
                  <a:pt x="2299249" y="1163953"/>
                  <a:pt x="2434476" y="1356734"/>
                </a:cubicBezTo>
                <a:lnTo>
                  <a:pt x="2490172" y="1455565"/>
                </a:lnTo>
                <a:lnTo>
                  <a:pt x="2521596" y="1430595"/>
                </a:lnTo>
                <a:cubicBezTo>
                  <a:pt x="2601590" y="1378544"/>
                  <a:pt x="2698022" y="1348151"/>
                  <a:pt x="2801827" y="1348151"/>
                </a:cubicBezTo>
                <a:cubicBezTo>
                  <a:pt x="2974835" y="1348151"/>
                  <a:pt x="3127370" y="1432576"/>
                  <a:pt x="3217441" y="1560985"/>
                </a:cubicBezTo>
                <a:lnTo>
                  <a:pt x="3241880" y="1604352"/>
                </a:lnTo>
                <a:lnTo>
                  <a:pt x="3611243" y="1604352"/>
                </a:lnTo>
                <a:lnTo>
                  <a:pt x="3613999" y="1599461"/>
                </a:lnTo>
                <a:cubicBezTo>
                  <a:pt x="3723165" y="1443832"/>
                  <a:pt x="3908033" y="1341510"/>
                  <a:pt x="4117715" y="1341510"/>
                </a:cubicBezTo>
                <a:cubicBezTo>
                  <a:pt x="4369335" y="1341510"/>
                  <a:pt x="4585223" y="1488853"/>
                  <a:pt x="4677439" y="1698843"/>
                </a:cubicBezTo>
                <a:lnTo>
                  <a:pt x="4693938" y="1750031"/>
                </a:lnTo>
                <a:lnTo>
                  <a:pt x="4721097" y="1735833"/>
                </a:lnTo>
                <a:cubicBezTo>
                  <a:pt x="4757435" y="1721030"/>
                  <a:pt x="4795581" y="1709535"/>
                  <a:pt x="4835124" y="1701742"/>
                </a:cubicBezTo>
                <a:lnTo>
                  <a:pt x="4930624" y="1692469"/>
                </a:lnTo>
                <a:lnTo>
                  <a:pt x="4934733" y="1653211"/>
                </a:lnTo>
                <a:cubicBezTo>
                  <a:pt x="5004897" y="1322961"/>
                  <a:pt x="5308287" y="1074535"/>
                  <a:pt x="5671919" y="1074535"/>
                </a:cubicBezTo>
                <a:cubicBezTo>
                  <a:pt x="5931657" y="1074535"/>
                  <a:pt x="6160658" y="1201283"/>
                  <a:pt x="6295883" y="1394064"/>
                </a:cubicBezTo>
                <a:lnTo>
                  <a:pt x="6301547" y="1404117"/>
                </a:lnTo>
                <a:lnTo>
                  <a:pt x="6320448" y="1382055"/>
                </a:lnTo>
                <a:cubicBezTo>
                  <a:pt x="6456619" y="1250904"/>
                  <a:pt x="6644738" y="1169785"/>
                  <a:pt x="6852528" y="1169785"/>
                </a:cubicBezTo>
                <a:cubicBezTo>
                  <a:pt x="7008370" y="1169785"/>
                  <a:pt x="7153148" y="1215415"/>
                  <a:pt x="7273244" y="1293559"/>
                </a:cubicBezTo>
                <a:lnTo>
                  <a:pt x="7342091" y="1348269"/>
                </a:lnTo>
                <a:lnTo>
                  <a:pt x="7355460" y="1306786"/>
                </a:lnTo>
                <a:cubicBezTo>
                  <a:pt x="7469693" y="1046667"/>
                  <a:pt x="7737118" y="864150"/>
                  <a:pt x="8048802" y="864150"/>
                </a:cubicBezTo>
                <a:lnTo>
                  <a:pt x="8119268" y="867577"/>
                </a:lnTo>
                <a:lnTo>
                  <a:pt x="8177314" y="764579"/>
                </a:lnTo>
                <a:cubicBezTo>
                  <a:pt x="8312538" y="571798"/>
                  <a:pt x="8541540" y="445050"/>
                  <a:pt x="8801277" y="445050"/>
                </a:cubicBezTo>
                <a:cubicBezTo>
                  <a:pt x="8957120" y="445050"/>
                  <a:pt x="9101897" y="490680"/>
                  <a:pt x="9221993" y="568824"/>
                </a:cubicBezTo>
                <a:lnTo>
                  <a:pt x="9308351" y="637449"/>
                </a:lnTo>
                <a:lnTo>
                  <a:pt x="9331316" y="624736"/>
                </a:lnTo>
                <a:cubicBezTo>
                  <a:pt x="9430005" y="578936"/>
                  <a:pt x="9540663" y="553269"/>
                  <a:pt x="9657545" y="553269"/>
                </a:cubicBezTo>
                <a:cubicBezTo>
                  <a:pt x="9969230" y="553269"/>
                  <a:pt x="10236655" y="735786"/>
                  <a:pt x="10350887" y="995905"/>
                </a:cubicBezTo>
                <a:lnTo>
                  <a:pt x="10387173" y="1108490"/>
                </a:lnTo>
                <a:lnTo>
                  <a:pt x="10674604" y="1108490"/>
                </a:lnTo>
                <a:lnTo>
                  <a:pt x="10659598" y="965120"/>
                </a:lnTo>
                <a:cubicBezTo>
                  <a:pt x="10659598" y="564860"/>
                  <a:pt x="10996493" y="240385"/>
                  <a:pt x="11412073" y="240385"/>
                </a:cubicBezTo>
                <a:cubicBezTo>
                  <a:pt x="11567916" y="240385"/>
                  <a:pt x="11712693" y="286015"/>
                  <a:pt x="11832789" y="364159"/>
                </a:cubicBezTo>
                <a:lnTo>
                  <a:pt x="11870500" y="394126"/>
                </a:lnTo>
                <a:lnTo>
                  <a:pt x="11889660" y="334676"/>
                </a:lnTo>
                <a:cubicBezTo>
                  <a:pt x="11946776" y="204617"/>
                  <a:pt x="12042190" y="93958"/>
                  <a:pt x="12162286" y="15814"/>
                </a:cubicBezTo>
                <a:close/>
              </a:path>
            </a:pathLst>
          </a:custGeom>
          <a:solidFill>
            <a:srgbClr val="BC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1" name="Trapezoid 10"/>
          <p:cNvSpPr/>
          <p:nvPr userDrawn="1"/>
        </p:nvSpPr>
        <p:spPr>
          <a:xfrm>
            <a:off x="9928368" y="4066486"/>
            <a:ext cx="1135747" cy="2791514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3" name="Group 12"/>
          <p:cNvGrpSpPr/>
          <p:nvPr/>
        </p:nvGrpSpPr>
        <p:grpSpPr>
          <a:xfrm>
            <a:off x="10002414" y="3938167"/>
            <a:ext cx="990895" cy="176568"/>
            <a:chOff x="10109092" y="3159326"/>
            <a:chExt cx="942618" cy="223954"/>
          </a:xfrm>
        </p:grpSpPr>
        <p:sp>
          <p:nvSpPr>
            <p:cNvPr id="45" name="Freeform 44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Freeform 13"/>
          <p:cNvSpPr/>
          <p:nvPr/>
        </p:nvSpPr>
        <p:spPr>
          <a:xfrm flipH="1">
            <a:off x="11046978" y="3420808"/>
            <a:ext cx="778597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>
          <a:xfrm>
            <a:off x="9170245" y="3420809"/>
            <a:ext cx="778500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6" name="Group 15"/>
          <p:cNvGrpSpPr/>
          <p:nvPr/>
        </p:nvGrpSpPr>
        <p:grpSpPr>
          <a:xfrm>
            <a:off x="9981585" y="1715166"/>
            <a:ext cx="1031251" cy="660755"/>
            <a:chOff x="10089278" y="330206"/>
            <a:chExt cx="981007" cy="838083"/>
          </a:xfrm>
        </p:grpSpPr>
        <p:sp>
          <p:nvSpPr>
            <p:cNvPr id="43" name="Freeform 42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7" name="Freeform 16"/>
          <p:cNvSpPr/>
          <p:nvPr/>
        </p:nvSpPr>
        <p:spPr>
          <a:xfrm>
            <a:off x="9781668" y="2264523"/>
            <a:ext cx="716193" cy="1768647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>
          <a:xfrm>
            <a:off x="10497861" y="2265053"/>
            <a:ext cx="716193" cy="1768117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>
          <a:xfrm>
            <a:off x="10072591" y="4046782"/>
            <a:ext cx="423651" cy="833690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>
          <a:xfrm flipH="1">
            <a:off x="10496244" y="4046849"/>
            <a:ext cx="426841" cy="833622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>
          <a:xfrm>
            <a:off x="10127887" y="4069222"/>
            <a:ext cx="368357" cy="517030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>
          <a:xfrm flipH="1">
            <a:off x="10496245" y="4069384"/>
            <a:ext cx="371092" cy="516869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4" name="Group 23"/>
          <p:cNvGrpSpPr/>
          <p:nvPr/>
        </p:nvGrpSpPr>
        <p:grpSpPr>
          <a:xfrm>
            <a:off x="9981780" y="1711411"/>
            <a:ext cx="1031251" cy="660755"/>
            <a:chOff x="10089278" y="330206"/>
            <a:chExt cx="981007" cy="838083"/>
          </a:xfrm>
        </p:grpSpPr>
        <p:sp>
          <p:nvSpPr>
            <p:cNvPr id="28" name="Freeform 27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002414" y="3941922"/>
            <a:ext cx="990895" cy="176568"/>
            <a:chOff x="10109092" y="3159326"/>
            <a:chExt cx="942618" cy="223954"/>
          </a:xfrm>
        </p:grpSpPr>
        <p:sp>
          <p:nvSpPr>
            <p:cNvPr id="26" name="Freeform 25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10100808" y="2571489"/>
            <a:ext cx="794104" cy="595578"/>
            <a:chOff x="7575606" y="2571489"/>
            <a:chExt cx="595578" cy="595578"/>
          </a:xfrm>
        </p:grpSpPr>
        <p:sp>
          <p:nvSpPr>
            <p:cNvPr id="48" name="Oval 47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Oval 50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Oval 51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Oval 52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Oval 53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Oval 54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Oval 55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Oval 56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Oval 57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74221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cket - 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/>
          <p:cNvSpPr/>
          <p:nvPr userDrawn="1"/>
        </p:nvSpPr>
        <p:spPr>
          <a:xfrm>
            <a:off x="476784" y="4678846"/>
            <a:ext cx="11715216" cy="2179154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239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1" name="Freeform 50"/>
          <p:cNvSpPr/>
          <p:nvPr userDrawn="1"/>
        </p:nvSpPr>
        <p:spPr>
          <a:xfrm>
            <a:off x="476784" y="4807526"/>
            <a:ext cx="11712389" cy="2050475"/>
          </a:xfrm>
          <a:custGeom>
            <a:avLst/>
            <a:gdLst>
              <a:gd name="connsiteX0" fmla="*/ 532885 w 11711288"/>
              <a:gd name="connsiteY0" fmla="*/ 1445270 h 2600767"/>
              <a:gd name="connsiteX1" fmla="*/ 1065770 w 11711288"/>
              <a:gd name="connsiteY1" fmla="*/ 1958510 h 2600767"/>
              <a:gd name="connsiteX2" fmla="*/ 532885 w 11711288"/>
              <a:gd name="connsiteY2" fmla="*/ 2471750 h 2600767"/>
              <a:gd name="connsiteX3" fmla="*/ 0 w 11711288"/>
              <a:gd name="connsiteY3" fmla="*/ 1958510 h 2600767"/>
              <a:gd name="connsiteX4" fmla="*/ 532885 w 11711288"/>
              <a:gd name="connsiteY4" fmla="*/ 1445270 h 2600767"/>
              <a:gd name="connsiteX5" fmla="*/ 10394040 w 11711288"/>
              <a:gd name="connsiteY5" fmla="*/ 0 h 2600767"/>
              <a:gd name="connsiteX6" fmla="*/ 11087382 w 11711288"/>
              <a:gd name="connsiteY6" fmla="*/ 442635 h 2600767"/>
              <a:gd name="connsiteX7" fmla="*/ 11122847 w 11711288"/>
              <a:gd name="connsiteY7" fmla="*/ 552674 h 2600767"/>
              <a:gd name="connsiteX8" fmla="*/ 11169364 w 11711288"/>
              <a:gd name="connsiteY8" fmla="*/ 528356 h 2600767"/>
              <a:gd name="connsiteX9" fmla="*/ 11389302 w 11711288"/>
              <a:gd name="connsiteY9" fmla="*/ 485590 h 2600767"/>
              <a:gd name="connsiteX10" fmla="*/ 11705219 w 11711288"/>
              <a:gd name="connsiteY10" fmla="*/ 578532 h 2600767"/>
              <a:gd name="connsiteX11" fmla="*/ 11711288 w 11711288"/>
              <a:gd name="connsiteY11" fmla="*/ 583355 h 2600767"/>
              <a:gd name="connsiteX12" fmla="*/ 11711288 w 11711288"/>
              <a:gd name="connsiteY12" fmla="*/ 1476240 h 2600767"/>
              <a:gd name="connsiteX13" fmla="*/ 11705219 w 11711288"/>
              <a:gd name="connsiteY13" fmla="*/ 1481062 h 2600767"/>
              <a:gd name="connsiteX14" fmla="*/ 11389302 w 11711288"/>
              <a:gd name="connsiteY14" fmla="*/ 1574004 h 2600767"/>
              <a:gd name="connsiteX15" fmla="*/ 10920765 w 11711288"/>
              <a:gd name="connsiteY15" fmla="*/ 1334069 h 2600767"/>
              <a:gd name="connsiteX16" fmla="*/ 10884716 w 11711288"/>
              <a:gd name="connsiteY16" fmla="*/ 1270102 h 2600767"/>
              <a:gd name="connsiteX17" fmla="*/ 10814756 w 11711288"/>
              <a:gd name="connsiteY17" fmla="*/ 1325696 h 2600767"/>
              <a:gd name="connsiteX18" fmla="*/ 10394040 w 11711288"/>
              <a:gd name="connsiteY18" fmla="*/ 1449470 h 2600767"/>
              <a:gd name="connsiteX19" fmla="*/ 10242390 w 11711288"/>
              <a:gd name="connsiteY19" fmla="*/ 1434746 h 2600767"/>
              <a:gd name="connsiteX20" fmla="*/ 10167885 w 11711288"/>
              <a:gd name="connsiteY20" fmla="*/ 1412471 h 2600767"/>
              <a:gd name="connsiteX21" fmla="*/ 10141694 w 11711288"/>
              <a:gd name="connsiteY21" fmla="*/ 1458946 h 2600767"/>
              <a:gd name="connsiteX22" fmla="*/ 9517730 w 11711288"/>
              <a:gd name="connsiteY22" fmla="*/ 1778475 h 2600767"/>
              <a:gd name="connsiteX23" fmla="*/ 9097014 w 11711288"/>
              <a:gd name="connsiteY23" fmla="*/ 1654702 h 2600767"/>
              <a:gd name="connsiteX24" fmla="*/ 9066729 w 11711288"/>
              <a:gd name="connsiteY24" fmla="*/ 1630635 h 2600767"/>
              <a:gd name="connsiteX25" fmla="*/ 8994278 w 11711288"/>
              <a:gd name="connsiteY25" fmla="*/ 1715209 h 2600767"/>
              <a:gd name="connsiteX26" fmla="*/ 8536434 w 11711288"/>
              <a:gd name="connsiteY26" fmla="*/ 1897863 h 2600767"/>
              <a:gd name="connsiteX27" fmla="*/ 8078590 w 11711288"/>
              <a:gd name="connsiteY27" fmla="*/ 1715209 h 2600767"/>
              <a:gd name="connsiteX28" fmla="*/ 8066112 w 11711288"/>
              <a:gd name="connsiteY28" fmla="*/ 1700643 h 2600767"/>
              <a:gd name="connsiteX29" fmla="*/ 8070847 w 11711288"/>
              <a:gd name="connsiteY29" fmla="*/ 1745886 h 2600767"/>
              <a:gd name="connsiteX30" fmla="*/ 7395308 w 11711288"/>
              <a:gd name="connsiteY30" fmla="*/ 2466880 h 2600767"/>
              <a:gd name="connsiteX31" fmla="*/ 7342946 w 11711288"/>
              <a:gd name="connsiteY31" fmla="*/ 2469426 h 2600767"/>
              <a:gd name="connsiteX32" fmla="*/ 7306912 w 11711288"/>
              <a:gd name="connsiteY32" fmla="*/ 2533366 h 2600767"/>
              <a:gd name="connsiteX33" fmla="*/ 7253266 w 11711288"/>
              <a:gd name="connsiteY33" fmla="*/ 2600767 h 2600767"/>
              <a:gd name="connsiteX34" fmla="*/ 6112631 w 11711288"/>
              <a:gd name="connsiteY34" fmla="*/ 2600767 h 2600767"/>
              <a:gd name="connsiteX35" fmla="*/ 6058984 w 11711288"/>
              <a:gd name="connsiteY35" fmla="*/ 2533366 h 2600767"/>
              <a:gd name="connsiteX36" fmla="*/ 5996805 w 11711288"/>
              <a:gd name="connsiteY36" fmla="*/ 2423033 h 2600767"/>
              <a:gd name="connsiteX37" fmla="*/ 5897525 w 11711288"/>
              <a:gd name="connsiteY37" fmla="*/ 2501927 h 2600767"/>
              <a:gd name="connsiteX38" fmla="*/ 5700574 w 11711288"/>
              <a:gd name="connsiteY38" fmla="*/ 2593118 h 2600767"/>
              <a:gd name="connsiteX39" fmla="*/ 5666110 w 11711288"/>
              <a:gd name="connsiteY39" fmla="*/ 2600767 h 2600767"/>
              <a:gd name="connsiteX40" fmla="*/ 5291012 w 11711288"/>
              <a:gd name="connsiteY40" fmla="*/ 2600767 h 2600767"/>
              <a:gd name="connsiteX41" fmla="*/ 5183912 w 11711288"/>
              <a:gd name="connsiteY41" fmla="*/ 2568747 h 2600767"/>
              <a:gd name="connsiteX42" fmla="*/ 5086078 w 11711288"/>
              <a:gd name="connsiteY42" fmla="*/ 2517601 h 2600767"/>
              <a:gd name="connsiteX43" fmla="*/ 5077373 w 11711288"/>
              <a:gd name="connsiteY43" fmla="*/ 2600767 h 2600767"/>
              <a:gd name="connsiteX44" fmla="*/ 3594217 w 11711288"/>
              <a:gd name="connsiteY44" fmla="*/ 2600767 h 2600767"/>
              <a:gd name="connsiteX45" fmla="*/ 3583320 w 11711288"/>
              <a:gd name="connsiteY45" fmla="*/ 2496656 h 2600767"/>
              <a:gd name="connsiteX46" fmla="*/ 3583955 w 11711288"/>
              <a:gd name="connsiteY46" fmla="*/ 2490597 h 2600767"/>
              <a:gd name="connsiteX47" fmla="*/ 3538978 w 11711288"/>
              <a:gd name="connsiteY47" fmla="*/ 2486230 h 2600767"/>
              <a:gd name="connsiteX48" fmla="*/ 3269566 w 11711288"/>
              <a:gd name="connsiteY48" fmla="*/ 2346333 h 2600767"/>
              <a:gd name="connsiteX49" fmla="*/ 3226617 w 11711288"/>
              <a:gd name="connsiteY49" fmla="*/ 2296198 h 2600767"/>
              <a:gd name="connsiteX50" fmla="*/ 3213705 w 11711288"/>
              <a:gd name="connsiteY50" fmla="*/ 2336263 h 2600767"/>
              <a:gd name="connsiteX51" fmla="*/ 3026210 w 11711288"/>
              <a:gd name="connsiteY51" fmla="*/ 2590761 h 2600767"/>
              <a:gd name="connsiteX52" fmla="*/ 3012988 w 11711288"/>
              <a:gd name="connsiteY52" fmla="*/ 2600767 h 2600767"/>
              <a:gd name="connsiteX53" fmla="*/ 2030435 w 11711288"/>
              <a:gd name="connsiteY53" fmla="*/ 2600767 h 2600767"/>
              <a:gd name="connsiteX54" fmla="*/ 1987629 w 11711288"/>
              <a:gd name="connsiteY54" fmla="*/ 2566751 h 2600767"/>
              <a:gd name="connsiteX55" fmla="*/ 1767116 w 11711288"/>
              <a:gd name="connsiteY55" fmla="*/ 2054012 h 2600767"/>
              <a:gd name="connsiteX56" fmla="*/ 2519993 w 11711288"/>
              <a:gd name="connsiteY56" fmla="*/ 1328890 h 2600767"/>
              <a:gd name="connsiteX57" fmla="*/ 3144289 w 11711288"/>
              <a:gd name="connsiteY57" fmla="*/ 1648590 h 2600767"/>
              <a:gd name="connsiteX58" fmla="*/ 3187881 w 11711288"/>
              <a:gd name="connsiteY58" fmla="*/ 1725941 h 2600767"/>
              <a:gd name="connsiteX59" fmla="*/ 3204496 w 11711288"/>
              <a:gd name="connsiteY59" fmla="*/ 1696460 h 2600767"/>
              <a:gd name="connsiteX60" fmla="*/ 3646373 w 11711288"/>
              <a:gd name="connsiteY60" fmla="*/ 1470177 h 2600767"/>
              <a:gd name="connsiteX61" fmla="*/ 4137381 w 11711288"/>
              <a:gd name="connsiteY61" fmla="*/ 1783641 h 2600767"/>
              <a:gd name="connsiteX62" fmla="*/ 4142373 w 11711288"/>
              <a:gd name="connsiteY62" fmla="*/ 1799134 h 2600767"/>
              <a:gd name="connsiteX63" fmla="*/ 4184146 w 11711288"/>
              <a:gd name="connsiteY63" fmla="*/ 1786645 h 2600767"/>
              <a:gd name="connsiteX64" fmla="*/ 4335795 w 11711288"/>
              <a:gd name="connsiteY64" fmla="*/ 1771921 h 2600767"/>
              <a:gd name="connsiteX65" fmla="*/ 4628692 w 11711288"/>
              <a:gd name="connsiteY65" fmla="*/ 1828875 h 2600767"/>
              <a:gd name="connsiteX66" fmla="*/ 4726528 w 11711288"/>
              <a:gd name="connsiteY66" fmla="*/ 1880020 h 2600767"/>
              <a:gd name="connsiteX67" fmla="*/ 4739622 w 11711288"/>
              <a:gd name="connsiteY67" fmla="*/ 1754906 h 2600767"/>
              <a:gd name="connsiteX68" fmla="*/ 5476809 w 11711288"/>
              <a:gd name="connsiteY68" fmla="*/ 1176230 h 2600767"/>
              <a:gd name="connsiteX69" fmla="*/ 6100773 w 11711288"/>
              <a:gd name="connsiteY69" fmla="*/ 1495759 h 2600767"/>
              <a:gd name="connsiteX70" fmla="*/ 6163704 w 11711288"/>
              <a:gd name="connsiteY70" fmla="*/ 1607424 h 2600767"/>
              <a:gd name="connsiteX71" fmla="*/ 6225521 w 11711288"/>
              <a:gd name="connsiteY71" fmla="*/ 1552662 h 2600767"/>
              <a:gd name="connsiteX72" fmla="*/ 6606012 w 11711288"/>
              <a:gd name="connsiteY72" fmla="*/ 1407167 h 2600767"/>
              <a:gd name="connsiteX73" fmla="*/ 6658374 w 11711288"/>
              <a:gd name="connsiteY73" fmla="*/ 1404620 h 2600767"/>
              <a:gd name="connsiteX74" fmla="*/ 6694408 w 11711288"/>
              <a:gd name="connsiteY74" fmla="*/ 1340680 h 2600767"/>
              <a:gd name="connsiteX75" fmla="*/ 7318372 w 11711288"/>
              <a:gd name="connsiteY75" fmla="*/ 1021151 h 2600767"/>
              <a:gd name="connsiteX76" fmla="*/ 7850452 w 11711288"/>
              <a:gd name="connsiteY76" fmla="*/ 1233421 h 2600767"/>
              <a:gd name="connsiteX77" fmla="*/ 7889435 w 11711288"/>
              <a:gd name="connsiteY77" fmla="*/ 1278927 h 2600767"/>
              <a:gd name="connsiteX78" fmla="*/ 7888945 w 11711288"/>
              <a:gd name="connsiteY78" fmla="*/ 1274243 h 2600767"/>
              <a:gd name="connsiteX79" fmla="*/ 8536434 w 11711288"/>
              <a:gd name="connsiteY79" fmla="*/ 650623 h 2600767"/>
              <a:gd name="connsiteX80" fmla="*/ 8788466 w 11711288"/>
              <a:gd name="connsiteY80" fmla="*/ 699630 h 2600767"/>
              <a:gd name="connsiteX81" fmla="*/ 8847560 w 11711288"/>
              <a:gd name="connsiteY81" fmla="*/ 730523 h 2600767"/>
              <a:gd name="connsiteX82" fmla="*/ 8893766 w 11711288"/>
              <a:gd name="connsiteY82" fmla="*/ 648534 h 2600767"/>
              <a:gd name="connsiteX83" fmla="*/ 9517730 w 11711288"/>
              <a:gd name="connsiteY83" fmla="*/ 329005 h 2600767"/>
              <a:gd name="connsiteX84" fmla="*/ 9669380 w 11711288"/>
              <a:gd name="connsiteY84" fmla="*/ 343729 h 2600767"/>
              <a:gd name="connsiteX85" fmla="*/ 9743884 w 11711288"/>
              <a:gd name="connsiteY85" fmla="*/ 366004 h 2600767"/>
              <a:gd name="connsiteX86" fmla="*/ 9770076 w 11711288"/>
              <a:gd name="connsiteY86" fmla="*/ 319529 h 2600767"/>
              <a:gd name="connsiteX87" fmla="*/ 10394040 w 11711288"/>
              <a:gd name="connsiteY87" fmla="*/ 0 h 26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711288" h="2600767">
                <a:moveTo>
                  <a:pt x="532885" y="1445270"/>
                </a:moveTo>
                <a:cubicBezTo>
                  <a:pt x="827189" y="1445270"/>
                  <a:pt x="1065770" y="1675055"/>
                  <a:pt x="1065770" y="1958510"/>
                </a:cubicBezTo>
                <a:cubicBezTo>
                  <a:pt x="1065770" y="2241965"/>
                  <a:pt x="827189" y="2471750"/>
                  <a:pt x="532885" y="2471750"/>
                </a:cubicBezTo>
                <a:cubicBezTo>
                  <a:pt x="238581" y="2471750"/>
                  <a:pt x="0" y="2241965"/>
                  <a:pt x="0" y="1958510"/>
                </a:cubicBezTo>
                <a:cubicBezTo>
                  <a:pt x="0" y="1675055"/>
                  <a:pt x="238581" y="1445270"/>
                  <a:pt x="532885" y="1445270"/>
                </a:cubicBezTo>
                <a:close/>
                <a:moveTo>
                  <a:pt x="10394040" y="0"/>
                </a:moveTo>
                <a:cubicBezTo>
                  <a:pt x="10705725" y="0"/>
                  <a:pt x="10973150" y="182517"/>
                  <a:pt x="11087382" y="442635"/>
                </a:cubicBezTo>
                <a:lnTo>
                  <a:pt x="11122847" y="552674"/>
                </a:lnTo>
                <a:lnTo>
                  <a:pt x="11169364" y="528356"/>
                </a:lnTo>
                <a:cubicBezTo>
                  <a:pt x="11236964" y="500818"/>
                  <a:pt x="11311287" y="485590"/>
                  <a:pt x="11389302" y="485590"/>
                </a:cubicBezTo>
                <a:cubicBezTo>
                  <a:pt x="11506325" y="485590"/>
                  <a:pt x="11615039" y="519854"/>
                  <a:pt x="11705219" y="578532"/>
                </a:cubicBezTo>
                <a:lnTo>
                  <a:pt x="11711288" y="583355"/>
                </a:lnTo>
                <a:lnTo>
                  <a:pt x="11711288" y="1476240"/>
                </a:lnTo>
                <a:lnTo>
                  <a:pt x="11705219" y="1481062"/>
                </a:lnTo>
                <a:cubicBezTo>
                  <a:pt x="11615039" y="1539741"/>
                  <a:pt x="11506325" y="1574004"/>
                  <a:pt x="11389302" y="1574004"/>
                </a:cubicBezTo>
                <a:cubicBezTo>
                  <a:pt x="11194264" y="1574004"/>
                  <a:pt x="11022306" y="1478829"/>
                  <a:pt x="10920765" y="1334069"/>
                </a:cubicBezTo>
                <a:lnTo>
                  <a:pt x="10884716" y="1270102"/>
                </a:lnTo>
                <a:lnTo>
                  <a:pt x="10814756" y="1325696"/>
                </a:lnTo>
                <a:cubicBezTo>
                  <a:pt x="10694660" y="1403841"/>
                  <a:pt x="10549882" y="1449470"/>
                  <a:pt x="10394040" y="1449470"/>
                </a:cubicBezTo>
                <a:cubicBezTo>
                  <a:pt x="10342092" y="1449470"/>
                  <a:pt x="10291374" y="1444400"/>
                  <a:pt x="10242390" y="1434746"/>
                </a:cubicBezTo>
                <a:lnTo>
                  <a:pt x="10167885" y="1412471"/>
                </a:lnTo>
                <a:lnTo>
                  <a:pt x="10141694" y="1458946"/>
                </a:lnTo>
                <a:cubicBezTo>
                  <a:pt x="10006469" y="1651727"/>
                  <a:pt x="9777468" y="1778475"/>
                  <a:pt x="9517730" y="1778475"/>
                </a:cubicBezTo>
                <a:cubicBezTo>
                  <a:pt x="9361887" y="1778475"/>
                  <a:pt x="9217110" y="1732846"/>
                  <a:pt x="9097014" y="1654702"/>
                </a:cubicBezTo>
                <a:lnTo>
                  <a:pt x="9066729" y="1630635"/>
                </a:lnTo>
                <a:lnTo>
                  <a:pt x="8994278" y="1715209"/>
                </a:lnTo>
                <a:cubicBezTo>
                  <a:pt x="8877105" y="1828062"/>
                  <a:pt x="8715233" y="1897863"/>
                  <a:pt x="8536434" y="1897863"/>
                </a:cubicBezTo>
                <a:cubicBezTo>
                  <a:pt x="8357635" y="1897863"/>
                  <a:pt x="8195763" y="1828062"/>
                  <a:pt x="8078590" y="1715209"/>
                </a:cubicBezTo>
                <a:lnTo>
                  <a:pt x="8066112" y="1700643"/>
                </a:lnTo>
                <a:lnTo>
                  <a:pt x="8070847" y="1745886"/>
                </a:lnTo>
                <a:cubicBezTo>
                  <a:pt x="8070847" y="2121130"/>
                  <a:pt x="7774748" y="2429766"/>
                  <a:pt x="7395308" y="2466880"/>
                </a:cubicBezTo>
                <a:lnTo>
                  <a:pt x="7342946" y="2469426"/>
                </a:lnTo>
                <a:lnTo>
                  <a:pt x="7306912" y="2533366"/>
                </a:lnTo>
                <a:lnTo>
                  <a:pt x="7253266" y="2600767"/>
                </a:lnTo>
                <a:lnTo>
                  <a:pt x="6112631" y="2600767"/>
                </a:lnTo>
                <a:lnTo>
                  <a:pt x="6058984" y="2533366"/>
                </a:lnTo>
                <a:lnTo>
                  <a:pt x="5996805" y="2423033"/>
                </a:lnTo>
                <a:lnTo>
                  <a:pt x="5897525" y="2501927"/>
                </a:lnTo>
                <a:cubicBezTo>
                  <a:pt x="5837478" y="2540999"/>
                  <a:pt x="5771259" y="2571943"/>
                  <a:pt x="5700574" y="2593118"/>
                </a:cubicBezTo>
                <a:lnTo>
                  <a:pt x="5666110" y="2600767"/>
                </a:lnTo>
                <a:lnTo>
                  <a:pt x="5291012" y="2600767"/>
                </a:lnTo>
                <a:lnTo>
                  <a:pt x="5183912" y="2568747"/>
                </a:lnTo>
                <a:lnTo>
                  <a:pt x="5086078" y="2517601"/>
                </a:lnTo>
                <a:lnTo>
                  <a:pt x="5077373" y="2600767"/>
                </a:lnTo>
                <a:lnTo>
                  <a:pt x="3594217" y="2600767"/>
                </a:lnTo>
                <a:lnTo>
                  <a:pt x="3583320" y="2496656"/>
                </a:lnTo>
                <a:lnTo>
                  <a:pt x="3583955" y="2490597"/>
                </a:lnTo>
                <a:lnTo>
                  <a:pt x="3538978" y="2486230"/>
                </a:lnTo>
                <a:cubicBezTo>
                  <a:pt x="3434909" y="2465720"/>
                  <a:pt x="3341891" y="2415991"/>
                  <a:pt x="3269566" y="2346333"/>
                </a:cubicBezTo>
                <a:lnTo>
                  <a:pt x="3226617" y="2296198"/>
                </a:lnTo>
                <a:lnTo>
                  <a:pt x="3213705" y="2336263"/>
                </a:lnTo>
                <a:cubicBezTo>
                  <a:pt x="3170845" y="2433860"/>
                  <a:pt x="3106431" y="2520538"/>
                  <a:pt x="3026210" y="2590761"/>
                </a:cubicBezTo>
                <a:lnTo>
                  <a:pt x="3012988" y="2600767"/>
                </a:lnTo>
                <a:lnTo>
                  <a:pt x="2030435" y="2600767"/>
                </a:lnTo>
                <a:lnTo>
                  <a:pt x="1987629" y="2566751"/>
                </a:lnTo>
                <a:cubicBezTo>
                  <a:pt x="1851385" y="2435530"/>
                  <a:pt x="1767116" y="2254249"/>
                  <a:pt x="1767116" y="2054012"/>
                </a:cubicBezTo>
                <a:cubicBezTo>
                  <a:pt x="1767116" y="1653538"/>
                  <a:pt x="2104190" y="1328890"/>
                  <a:pt x="2519993" y="1328890"/>
                </a:cubicBezTo>
                <a:cubicBezTo>
                  <a:pt x="2779869" y="1328890"/>
                  <a:pt x="3008992" y="1455706"/>
                  <a:pt x="3144289" y="1648590"/>
                </a:cubicBezTo>
                <a:lnTo>
                  <a:pt x="3187881" y="1725941"/>
                </a:lnTo>
                <a:lnTo>
                  <a:pt x="3204496" y="1696460"/>
                </a:lnTo>
                <a:cubicBezTo>
                  <a:pt x="3300259" y="1559937"/>
                  <a:pt x="3462432" y="1470177"/>
                  <a:pt x="3646373" y="1470177"/>
                </a:cubicBezTo>
                <a:cubicBezTo>
                  <a:pt x="3867099" y="1470177"/>
                  <a:pt x="4056485" y="1599431"/>
                  <a:pt x="4137381" y="1783641"/>
                </a:cubicBezTo>
                <a:lnTo>
                  <a:pt x="4142373" y="1799134"/>
                </a:lnTo>
                <a:lnTo>
                  <a:pt x="4184146" y="1786645"/>
                </a:lnTo>
                <a:cubicBezTo>
                  <a:pt x="4233130" y="1776991"/>
                  <a:pt x="4283848" y="1771921"/>
                  <a:pt x="4335795" y="1771921"/>
                </a:cubicBezTo>
                <a:cubicBezTo>
                  <a:pt x="4439690" y="1771921"/>
                  <a:pt x="4538667" y="1792201"/>
                  <a:pt x="4628692" y="1828875"/>
                </a:cubicBezTo>
                <a:lnTo>
                  <a:pt x="4726528" y="1880020"/>
                </a:lnTo>
                <a:lnTo>
                  <a:pt x="4739622" y="1754906"/>
                </a:lnTo>
                <a:cubicBezTo>
                  <a:pt x="4809788" y="1424656"/>
                  <a:pt x="5113178" y="1176230"/>
                  <a:pt x="5476809" y="1176230"/>
                </a:cubicBezTo>
                <a:cubicBezTo>
                  <a:pt x="5736548" y="1176230"/>
                  <a:pt x="5965548" y="1302978"/>
                  <a:pt x="6100773" y="1495759"/>
                </a:cubicBezTo>
                <a:lnTo>
                  <a:pt x="6163704" y="1607424"/>
                </a:lnTo>
                <a:lnTo>
                  <a:pt x="6225521" y="1552662"/>
                </a:lnTo>
                <a:cubicBezTo>
                  <a:pt x="6333152" y="1473185"/>
                  <a:pt x="6463723" y="1421085"/>
                  <a:pt x="6606012" y="1407167"/>
                </a:cubicBezTo>
                <a:lnTo>
                  <a:pt x="6658374" y="1404620"/>
                </a:lnTo>
                <a:lnTo>
                  <a:pt x="6694408" y="1340680"/>
                </a:lnTo>
                <a:cubicBezTo>
                  <a:pt x="6829634" y="1147899"/>
                  <a:pt x="7058635" y="1021151"/>
                  <a:pt x="7318372" y="1021151"/>
                </a:cubicBezTo>
                <a:cubicBezTo>
                  <a:pt x="7526162" y="1021151"/>
                  <a:pt x="7714281" y="1102270"/>
                  <a:pt x="7850452" y="1233421"/>
                </a:cubicBezTo>
                <a:lnTo>
                  <a:pt x="7889435" y="1278927"/>
                </a:lnTo>
                <a:lnTo>
                  <a:pt x="7888945" y="1274243"/>
                </a:lnTo>
                <a:cubicBezTo>
                  <a:pt x="7888945" y="929827"/>
                  <a:pt x="8178836" y="650623"/>
                  <a:pt x="8536434" y="650623"/>
                </a:cubicBezTo>
                <a:cubicBezTo>
                  <a:pt x="8625833" y="650623"/>
                  <a:pt x="8711001" y="668073"/>
                  <a:pt x="8788466" y="699630"/>
                </a:cubicBezTo>
                <a:lnTo>
                  <a:pt x="8847560" y="730523"/>
                </a:lnTo>
                <a:lnTo>
                  <a:pt x="8893766" y="648534"/>
                </a:lnTo>
                <a:cubicBezTo>
                  <a:pt x="9028991" y="455753"/>
                  <a:pt x="9257993" y="329005"/>
                  <a:pt x="9517730" y="329005"/>
                </a:cubicBezTo>
                <a:cubicBezTo>
                  <a:pt x="9569678" y="329005"/>
                  <a:pt x="9620396" y="334075"/>
                  <a:pt x="9669380" y="343729"/>
                </a:cubicBezTo>
                <a:lnTo>
                  <a:pt x="9743884" y="366004"/>
                </a:lnTo>
                <a:lnTo>
                  <a:pt x="9770076" y="319529"/>
                </a:lnTo>
                <a:cubicBezTo>
                  <a:pt x="9905301" y="126748"/>
                  <a:pt x="10134302" y="0"/>
                  <a:pt x="10394040" y="0"/>
                </a:cubicBezTo>
                <a:close/>
              </a:path>
            </a:pathLst>
          </a:custGeom>
          <a:solidFill>
            <a:srgbClr val="87D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2" name="Trapezoid 51"/>
          <p:cNvSpPr/>
          <p:nvPr userDrawn="1"/>
        </p:nvSpPr>
        <p:spPr>
          <a:xfrm>
            <a:off x="9636437" y="4066486"/>
            <a:ext cx="1719609" cy="2791514"/>
          </a:xfrm>
          <a:prstGeom prst="trapezoid">
            <a:avLst>
              <a:gd name="adj" fmla="val 319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3" name="Freeform 52"/>
          <p:cNvSpPr/>
          <p:nvPr userDrawn="1"/>
        </p:nvSpPr>
        <p:spPr>
          <a:xfrm>
            <a:off x="0" y="5174540"/>
            <a:ext cx="12192000" cy="1683460"/>
          </a:xfrm>
          <a:custGeom>
            <a:avLst/>
            <a:gdLst>
              <a:gd name="connsiteX0" fmla="*/ 12190853 w 12190853"/>
              <a:gd name="connsiteY0" fmla="*/ 0 h 2135254"/>
              <a:gd name="connsiteX1" fmla="*/ 12190853 w 12190853"/>
              <a:gd name="connsiteY1" fmla="*/ 1232671 h 2135254"/>
              <a:gd name="connsiteX2" fmla="*/ 12190853 w 12190853"/>
              <a:gd name="connsiteY2" fmla="*/ 2135253 h 2135254"/>
              <a:gd name="connsiteX3" fmla="*/ 8538218 w 12190853"/>
              <a:gd name="connsiteY3" fmla="*/ 2135253 h 2135254"/>
              <a:gd name="connsiteX4" fmla="*/ 8538217 w 12190853"/>
              <a:gd name="connsiteY4" fmla="*/ 2135254 h 2135254"/>
              <a:gd name="connsiteX5" fmla="*/ 7559386 w 12190853"/>
              <a:gd name="connsiteY5" fmla="*/ 2135254 h 2135254"/>
              <a:gd name="connsiteX6" fmla="*/ 7559239 w 12190853"/>
              <a:gd name="connsiteY6" fmla="*/ 2135137 h 2135254"/>
              <a:gd name="connsiteX7" fmla="*/ 7559202 w 12190853"/>
              <a:gd name="connsiteY7" fmla="*/ 2135254 h 2135254"/>
              <a:gd name="connsiteX8" fmla="*/ 404105 w 12190853"/>
              <a:gd name="connsiteY8" fmla="*/ 2135254 h 2135254"/>
              <a:gd name="connsiteX9" fmla="*/ 191141 w 12190853"/>
              <a:gd name="connsiteY9" fmla="*/ 2135254 h 2135254"/>
              <a:gd name="connsiteX10" fmla="*/ 0 w 12190853"/>
              <a:gd name="connsiteY10" fmla="*/ 2135254 h 2135254"/>
              <a:gd name="connsiteX11" fmla="*/ 0 w 12190853"/>
              <a:gd name="connsiteY11" fmla="*/ 759101 h 2135254"/>
              <a:gd name="connsiteX12" fmla="*/ 18846 w 12190853"/>
              <a:gd name="connsiteY12" fmla="*/ 760703 h 2135254"/>
              <a:gd name="connsiteX13" fmla="*/ 622833 w 12190853"/>
              <a:gd name="connsiteY13" fmla="*/ 1328059 h 2135254"/>
              <a:gd name="connsiteX14" fmla="*/ 634538 w 12190853"/>
              <a:gd name="connsiteY14" fmla="*/ 1439894 h 2135254"/>
              <a:gd name="connsiteX15" fmla="*/ 734784 w 12190853"/>
              <a:gd name="connsiteY15" fmla="*/ 1387488 h 2135254"/>
              <a:gd name="connsiteX16" fmla="*/ 971235 w 12190853"/>
              <a:gd name="connsiteY16" fmla="*/ 1341510 h 2135254"/>
              <a:gd name="connsiteX17" fmla="*/ 1093660 w 12190853"/>
              <a:gd name="connsiteY17" fmla="*/ 1353397 h 2135254"/>
              <a:gd name="connsiteX18" fmla="*/ 1174763 w 12190853"/>
              <a:gd name="connsiteY18" fmla="*/ 1377644 h 2135254"/>
              <a:gd name="connsiteX19" fmla="*/ 1186547 w 12190853"/>
              <a:gd name="connsiteY19" fmla="*/ 1356734 h 2135254"/>
              <a:gd name="connsiteX20" fmla="*/ 1810511 w 12190853"/>
              <a:gd name="connsiteY20" fmla="*/ 1037205 h 2135254"/>
              <a:gd name="connsiteX21" fmla="*/ 2434476 w 12190853"/>
              <a:gd name="connsiteY21" fmla="*/ 1356734 h 2135254"/>
              <a:gd name="connsiteX22" fmla="*/ 2490172 w 12190853"/>
              <a:gd name="connsiteY22" fmla="*/ 1455565 h 2135254"/>
              <a:gd name="connsiteX23" fmla="*/ 2521596 w 12190853"/>
              <a:gd name="connsiteY23" fmla="*/ 1430595 h 2135254"/>
              <a:gd name="connsiteX24" fmla="*/ 2801827 w 12190853"/>
              <a:gd name="connsiteY24" fmla="*/ 1348151 h 2135254"/>
              <a:gd name="connsiteX25" fmla="*/ 3217441 w 12190853"/>
              <a:gd name="connsiteY25" fmla="*/ 1560985 h 2135254"/>
              <a:gd name="connsiteX26" fmla="*/ 3241880 w 12190853"/>
              <a:gd name="connsiteY26" fmla="*/ 1604352 h 2135254"/>
              <a:gd name="connsiteX27" fmla="*/ 3611243 w 12190853"/>
              <a:gd name="connsiteY27" fmla="*/ 1604352 h 2135254"/>
              <a:gd name="connsiteX28" fmla="*/ 3613999 w 12190853"/>
              <a:gd name="connsiteY28" fmla="*/ 1599461 h 2135254"/>
              <a:gd name="connsiteX29" fmla="*/ 4117715 w 12190853"/>
              <a:gd name="connsiteY29" fmla="*/ 1341510 h 2135254"/>
              <a:gd name="connsiteX30" fmla="*/ 4677439 w 12190853"/>
              <a:gd name="connsiteY30" fmla="*/ 1698843 h 2135254"/>
              <a:gd name="connsiteX31" fmla="*/ 4693938 w 12190853"/>
              <a:gd name="connsiteY31" fmla="*/ 1750031 h 2135254"/>
              <a:gd name="connsiteX32" fmla="*/ 4721097 w 12190853"/>
              <a:gd name="connsiteY32" fmla="*/ 1735833 h 2135254"/>
              <a:gd name="connsiteX33" fmla="*/ 4835124 w 12190853"/>
              <a:gd name="connsiteY33" fmla="*/ 1701742 h 2135254"/>
              <a:gd name="connsiteX34" fmla="*/ 4930624 w 12190853"/>
              <a:gd name="connsiteY34" fmla="*/ 1692469 h 2135254"/>
              <a:gd name="connsiteX35" fmla="*/ 4934733 w 12190853"/>
              <a:gd name="connsiteY35" fmla="*/ 1653211 h 2135254"/>
              <a:gd name="connsiteX36" fmla="*/ 5671919 w 12190853"/>
              <a:gd name="connsiteY36" fmla="*/ 1074535 h 2135254"/>
              <a:gd name="connsiteX37" fmla="*/ 6295883 w 12190853"/>
              <a:gd name="connsiteY37" fmla="*/ 1394064 h 2135254"/>
              <a:gd name="connsiteX38" fmla="*/ 6301547 w 12190853"/>
              <a:gd name="connsiteY38" fmla="*/ 1404117 h 2135254"/>
              <a:gd name="connsiteX39" fmla="*/ 6320448 w 12190853"/>
              <a:gd name="connsiteY39" fmla="*/ 1382055 h 2135254"/>
              <a:gd name="connsiteX40" fmla="*/ 6852528 w 12190853"/>
              <a:gd name="connsiteY40" fmla="*/ 1169785 h 2135254"/>
              <a:gd name="connsiteX41" fmla="*/ 7273244 w 12190853"/>
              <a:gd name="connsiteY41" fmla="*/ 1293559 h 2135254"/>
              <a:gd name="connsiteX42" fmla="*/ 7342091 w 12190853"/>
              <a:gd name="connsiteY42" fmla="*/ 1348269 h 2135254"/>
              <a:gd name="connsiteX43" fmla="*/ 7355460 w 12190853"/>
              <a:gd name="connsiteY43" fmla="*/ 1306786 h 2135254"/>
              <a:gd name="connsiteX44" fmla="*/ 8048802 w 12190853"/>
              <a:gd name="connsiteY44" fmla="*/ 864150 h 2135254"/>
              <a:gd name="connsiteX45" fmla="*/ 8119268 w 12190853"/>
              <a:gd name="connsiteY45" fmla="*/ 867577 h 2135254"/>
              <a:gd name="connsiteX46" fmla="*/ 8177314 w 12190853"/>
              <a:gd name="connsiteY46" fmla="*/ 764579 h 2135254"/>
              <a:gd name="connsiteX47" fmla="*/ 8801277 w 12190853"/>
              <a:gd name="connsiteY47" fmla="*/ 445050 h 2135254"/>
              <a:gd name="connsiteX48" fmla="*/ 9221993 w 12190853"/>
              <a:gd name="connsiteY48" fmla="*/ 568824 h 2135254"/>
              <a:gd name="connsiteX49" fmla="*/ 9308351 w 12190853"/>
              <a:gd name="connsiteY49" fmla="*/ 637449 h 2135254"/>
              <a:gd name="connsiteX50" fmla="*/ 9331316 w 12190853"/>
              <a:gd name="connsiteY50" fmla="*/ 624736 h 2135254"/>
              <a:gd name="connsiteX51" fmla="*/ 9657545 w 12190853"/>
              <a:gd name="connsiteY51" fmla="*/ 553269 h 2135254"/>
              <a:gd name="connsiteX52" fmla="*/ 10350887 w 12190853"/>
              <a:gd name="connsiteY52" fmla="*/ 995905 h 2135254"/>
              <a:gd name="connsiteX53" fmla="*/ 10387173 w 12190853"/>
              <a:gd name="connsiteY53" fmla="*/ 1108490 h 2135254"/>
              <a:gd name="connsiteX54" fmla="*/ 10674604 w 12190853"/>
              <a:gd name="connsiteY54" fmla="*/ 1108490 h 2135254"/>
              <a:gd name="connsiteX55" fmla="*/ 10659598 w 12190853"/>
              <a:gd name="connsiteY55" fmla="*/ 965120 h 2135254"/>
              <a:gd name="connsiteX56" fmla="*/ 11412073 w 12190853"/>
              <a:gd name="connsiteY56" fmla="*/ 240385 h 2135254"/>
              <a:gd name="connsiteX57" fmla="*/ 11832789 w 12190853"/>
              <a:gd name="connsiteY57" fmla="*/ 364159 h 2135254"/>
              <a:gd name="connsiteX58" fmla="*/ 11870500 w 12190853"/>
              <a:gd name="connsiteY58" fmla="*/ 394126 h 2135254"/>
              <a:gd name="connsiteX59" fmla="*/ 11889660 w 12190853"/>
              <a:gd name="connsiteY59" fmla="*/ 334676 h 2135254"/>
              <a:gd name="connsiteX60" fmla="*/ 12162286 w 12190853"/>
              <a:gd name="connsiteY60" fmla="*/ 15814 h 213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190853" h="2135254">
                <a:moveTo>
                  <a:pt x="12190853" y="0"/>
                </a:moveTo>
                <a:lnTo>
                  <a:pt x="12190853" y="1232671"/>
                </a:lnTo>
                <a:lnTo>
                  <a:pt x="12190853" y="2135253"/>
                </a:lnTo>
                <a:lnTo>
                  <a:pt x="8538218" y="2135253"/>
                </a:lnTo>
                <a:lnTo>
                  <a:pt x="8538217" y="2135254"/>
                </a:lnTo>
                <a:lnTo>
                  <a:pt x="7559386" y="2135254"/>
                </a:lnTo>
                <a:lnTo>
                  <a:pt x="7559239" y="2135137"/>
                </a:lnTo>
                <a:lnTo>
                  <a:pt x="7559202" y="2135254"/>
                </a:lnTo>
                <a:lnTo>
                  <a:pt x="404105" y="2135254"/>
                </a:lnTo>
                <a:lnTo>
                  <a:pt x="191141" y="2135254"/>
                </a:lnTo>
                <a:lnTo>
                  <a:pt x="0" y="2135254"/>
                </a:lnTo>
                <a:lnTo>
                  <a:pt x="0" y="759101"/>
                </a:lnTo>
                <a:lnTo>
                  <a:pt x="18846" y="760703"/>
                </a:lnTo>
                <a:cubicBezTo>
                  <a:pt x="321481" y="812768"/>
                  <a:pt x="561438" y="1039090"/>
                  <a:pt x="622833" y="1328059"/>
                </a:cubicBezTo>
                <a:lnTo>
                  <a:pt x="634538" y="1439894"/>
                </a:lnTo>
                <a:lnTo>
                  <a:pt x="734784" y="1387488"/>
                </a:lnTo>
                <a:cubicBezTo>
                  <a:pt x="807460" y="1357882"/>
                  <a:pt x="887363" y="1341510"/>
                  <a:pt x="971235" y="1341510"/>
                </a:cubicBezTo>
                <a:cubicBezTo>
                  <a:pt x="1013172" y="1341510"/>
                  <a:pt x="1054116" y="1345603"/>
                  <a:pt x="1093660" y="1353397"/>
                </a:cubicBezTo>
                <a:lnTo>
                  <a:pt x="1174763" y="1377644"/>
                </a:lnTo>
                <a:lnTo>
                  <a:pt x="1186547" y="1356734"/>
                </a:lnTo>
                <a:cubicBezTo>
                  <a:pt x="1321772" y="1163953"/>
                  <a:pt x="1550774" y="1037205"/>
                  <a:pt x="1810511" y="1037205"/>
                </a:cubicBezTo>
                <a:cubicBezTo>
                  <a:pt x="2070248" y="1037205"/>
                  <a:pt x="2299249" y="1163953"/>
                  <a:pt x="2434476" y="1356734"/>
                </a:cubicBezTo>
                <a:lnTo>
                  <a:pt x="2490172" y="1455565"/>
                </a:lnTo>
                <a:lnTo>
                  <a:pt x="2521596" y="1430595"/>
                </a:lnTo>
                <a:cubicBezTo>
                  <a:pt x="2601590" y="1378544"/>
                  <a:pt x="2698022" y="1348151"/>
                  <a:pt x="2801827" y="1348151"/>
                </a:cubicBezTo>
                <a:cubicBezTo>
                  <a:pt x="2974835" y="1348151"/>
                  <a:pt x="3127370" y="1432576"/>
                  <a:pt x="3217441" y="1560985"/>
                </a:cubicBezTo>
                <a:lnTo>
                  <a:pt x="3241880" y="1604352"/>
                </a:lnTo>
                <a:lnTo>
                  <a:pt x="3611243" y="1604352"/>
                </a:lnTo>
                <a:lnTo>
                  <a:pt x="3613999" y="1599461"/>
                </a:lnTo>
                <a:cubicBezTo>
                  <a:pt x="3723165" y="1443832"/>
                  <a:pt x="3908033" y="1341510"/>
                  <a:pt x="4117715" y="1341510"/>
                </a:cubicBezTo>
                <a:cubicBezTo>
                  <a:pt x="4369335" y="1341510"/>
                  <a:pt x="4585223" y="1488853"/>
                  <a:pt x="4677439" y="1698843"/>
                </a:cubicBezTo>
                <a:lnTo>
                  <a:pt x="4693938" y="1750031"/>
                </a:lnTo>
                <a:lnTo>
                  <a:pt x="4721097" y="1735833"/>
                </a:lnTo>
                <a:cubicBezTo>
                  <a:pt x="4757435" y="1721030"/>
                  <a:pt x="4795581" y="1709535"/>
                  <a:pt x="4835124" y="1701742"/>
                </a:cubicBezTo>
                <a:lnTo>
                  <a:pt x="4930624" y="1692469"/>
                </a:lnTo>
                <a:lnTo>
                  <a:pt x="4934733" y="1653211"/>
                </a:lnTo>
                <a:cubicBezTo>
                  <a:pt x="5004897" y="1322961"/>
                  <a:pt x="5308287" y="1074535"/>
                  <a:pt x="5671919" y="1074535"/>
                </a:cubicBezTo>
                <a:cubicBezTo>
                  <a:pt x="5931657" y="1074535"/>
                  <a:pt x="6160658" y="1201283"/>
                  <a:pt x="6295883" y="1394064"/>
                </a:cubicBezTo>
                <a:lnTo>
                  <a:pt x="6301547" y="1404117"/>
                </a:lnTo>
                <a:lnTo>
                  <a:pt x="6320448" y="1382055"/>
                </a:lnTo>
                <a:cubicBezTo>
                  <a:pt x="6456619" y="1250904"/>
                  <a:pt x="6644738" y="1169785"/>
                  <a:pt x="6852528" y="1169785"/>
                </a:cubicBezTo>
                <a:cubicBezTo>
                  <a:pt x="7008370" y="1169785"/>
                  <a:pt x="7153148" y="1215415"/>
                  <a:pt x="7273244" y="1293559"/>
                </a:cubicBezTo>
                <a:lnTo>
                  <a:pt x="7342091" y="1348269"/>
                </a:lnTo>
                <a:lnTo>
                  <a:pt x="7355460" y="1306786"/>
                </a:lnTo>
                <a:cubicBezTo>
                  <a:pt x="7469693" y="1046667"/>
                  <a:pt x="7737118" y="864150"/>
                  <a:pt x="8048802" y="864150"/>
                </a:cubicBezTo>
                <a:lnTo>
                  <a:pt x="8119268" y="867577"/>
                </a:lnTo>
                <a:lnTo>
                  <a:pt x="8177314" y="764579"/>
                </a:lnTo>
                <a:cubicBezTo>
                  <a:pt x="8312538" y="571798"/>
                  <a:pt x="8541540" y="445050"/>
                  <a:pt x="8801277" y="445050"/>
                </a:cubicBezTo>
                <a:cubicBezTo>
                  <a:pt x="8957120" y="445050"/>
                  <a:pt x="9101897" y="490680"/>
                  <a:pt x="9221993" y="568824"/>
                </a:cubicBezTo>
                <a:lnTo>
                  <a:pt x="9308351" y="637449"/>
                </a:lnTo>
                <a:lnTo>
                  <a:pt x="9331316" y="624736"/>
                </a:lnTo>
                <a:cubicBezTo>
                  <a:pt x="9430005" y="578936"/>
                  <a:pt x="9540663" y="553269"/>
                  <a:pt x="9657545" y="553269"/>
                </a:cubicBezTo>
                <a:cubicBezTo>
                  <a:pt x="9969230" y="553269"/>
                  <a:pt x="10236655" y="735786"/>
                  <a:pt x="10350887" y="995905"/>
                </a:cubicBezTo>
                <a:lnTo>
                  <a:pt x="10387173" y="1108490"/>
                </a:lnTo>
                <a:lnTo>
                  <a:pt x="10674604" y="1108490"/>
                </a:lnTo>
                <a:lnTo>
                  <a:pt x="10659598" y="965120"/>
                </a:lnTo>
                <a:cubicBezTo>
                  <a:pt x="10659598" y="564860"/>
                  <a:pt x="10996493" y="240385"/>
                  <a:pt x="11412073" y="240385"/>
                </a:cubicBezTo>
                <a:cubicBezTo>
                  <a:pt x="11567916" y="240385"/>
                  <a:pt x="11712693" y="286015"/>
                  <a:pt x="11832789" y="364159"/>
                </a:cubicBezTo>
                <a:lnTo>
                  <a:pt x="11870500" y="394126"/>
                </a:lnTo>
                <a:lnTo>
                  <a:pt x="11889660" y="334676"/>
                </a:lnTo>
                <a:cubicBezTo>
                  <a:pt x="11946776" y="204617"/>
                  <a:pt x="12042190" y="93958"/>
                  <a:pt x="12162286" y="15814"/>
                </a:cubicBezTo>
                <a:close/>
              </a:path>
            </a:pathLst>
          </a:custGeom>
          <a:solidFill>
            <a:srgbClr val="BCE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54" name="Trapezoid 53"/>
          <p:cNvSpPr/>
          <p:nvPr userDrawn="1"/>
        </p:nvSpPr>
        <p:spPr>
          <a:xfrm>
            <a:off x="9928368" y="4066486"/>
            <a:ext cx="1135747" cy="2791514"/>
          </a:xfrm>
          <a:prstGeom prst="trapezoid">
            <a:avLst>
              <a:gd name="adj" fmla="val 31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F02FD-6A05-4746-9965-0FB8BCE69195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6736" cy="365125"/>
          </a:xfrm>
        </p:spPr>
        <p:txBody>
          <a:bodyPr/>
          <a:lstStyle/>
          <a:p>
            <a:fld id="{F0F6776A-8FB8-47CA-9A32-EE19BC1E9E5D}" type="slidenum">
              <a:rPr lang="en-US" smtClean="0"/>
              <a:t>‹#›</a:t>
            </a:fld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0002414" y="3938167"/>
            <a:ext cx="990895" cy="176568"/>
            <a:chOff x="10109092" y="3159326"/>
            <a:chExt cx="942618" cy="223954"/>
          </a:xfrm>
        </p:grpSpPr>
        <p:sp>
          <p:nvSpPr>
            <p:cNvPr id="88" name="Freeform 87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7" name="Freeform 56"/>
          <p:cNvSpPr/>
          <p:nvPr/>
        </p:nvSpPr>
        <p:spPr>
          <a:xfrm flipH="1">
            <a:off x="11046978" y="3420808"/>
            <a:ext cx="778597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8B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8" name="Freeform 57"/>
          <p:cNvSpPr/>
          <p:nvPr/>
        </p:nvSpPr>
        <p:spPr>
          <a:xfrm>
            <a:off x="9170245" y="3420809"/>
            <a:ext cx="778500" cy="1028040"/>
          </a:xfrm>
          <a:custGeom>
            <a:avLst/>
            <a:gdLst>
              <a:gd name="connsiteX0" fmla="*/ 838295 w 1006290"/>
              <a:gd name="connsiteY0" fmla="*/ 0 h 1767333"/>
              <a:gd name="connsiteX1" fmla="*/ 862539 w 1006290"/>
              <a:gd name="connsiteY1" fmla="*/ 159939 h 1767333"/>
              <a:gd name="connsiteX2" fmla="*/ 948213 w 1006290"/>
              <a:gd name="connsiteY2" fmla="*/ 541058 h 1767333"/>
              <a:gd name="connsiteX3" fmla="*/ 1006290 w 1006290"/>
              <a:gd name="connsiteY3" fmla="*/ 711020 h 1767333"/>
              <a:gd name="connsiteX4" fmla="*/ 770466 w 1006290"/>
              <a:gd name="connsiteY4" fmla="*/ 802133 h 1767333"/>
              <a:gd name="connsiteX5" fmla="*/ 0 w 1006290"/>
              <a:gd name="connsiteY5" fmla="*/ 1767333 h 1767333"/>
              <a:gd name="connsiteX6" fmla="*/ 491066 w 1006290"/>
              <a:gd name="connsiteY6" fmla="*/ 74000 h 1767333"/>
              <a:gd name="connsiteX0" fmla="*/ 842061 w 1010056"/>
              <a:gd name="connsiteY0" fmla="*/ 0 h 1778426"/>
              <a:gd name="connsiteX1" fmla="*/ 866305 w 1010056"/>
              <a:gd name="connsiteY1" fmla="*/ 159939 h 1778426"/>
              <a:gd name="connsiteX2" fmla="*/ 951979 w 1010056"/>
              <a:gd name="connsiteY2" fmla="*/ 541058 h 1778426"/>
              <a:gd name="connsiteX3" fmla="*/ 1010056 w 1010056"/>
              <a:gd name="connsiteY3" fmla="*/ 711020 h 1778426"/>
              <a:gd name="connsiteX4" fmla="*/ 774232 w 1010056"/>
              <a:gd name="connsiteY4" fmla="*/ 802133 h 1778426"/>
              <a:gd name="connsiteX5" fmla="*/ 3766 w 1010056"/>
              <a:gd name="connsiteY5" fmla="*/ 1767333 h 1778426"/>
              <a:gd name="connsiteX6" fmla="*/ 494832 w 1010056"/>
              <a:gd name="connsiteY6" fmla="*/ 74000 h 1778426"/>
              <a:gd name="connsiteX7" fmla="*/ 842061 w 1010056"/>
              <a:gd name="connsiteY7" fmla="*/ 0 h 17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56" h="1778426">
                <a:moveTo>
                  <a:pt x="842061" y="0"/>
                </a:moveTo>
                <a:lnTo>
                  <a:pt x="866305" y="159939"/>
                </a:lnTo>
                <a:cubicBezTo>
                  <a:pt x="889816" y="294153"/>
                  <a:pt x="918581" y="421694"/>
                  <a:pt x="951979" y="541058"/>
                </a:cubicBezTo>
                <a:lnTo>
                  <a:pt x="1010056" y="711020"/>
                </a:lnTo>
                <a:lnTo>
                  <a:pt x="774232" y="802133"/>
                </a:lnTo>
                <a:cubicBezTo>
                  <a:pt x="606517" y="978185"/>
                  <a:pt x="50333" y="1888689"/>
                  <a:pt x="3766" y="1767333"/>
                </a:cubicBezTo>
                <a:cubicBezTo>
                  <a:pt x="-42801" y="1645977"/>
                  <a:pt x="355116" y="368555"/>
                  <a:pt x="494832" y="74000"/>
                </a:cubicBezTo>
                <a:lnTo>
                  <a:pt x="842061" y="0"/>
                </a:lnTo>
                <a:close/>
              </a:path>
            </a:pathLst>
          </a:custGeom>
          <a:solidFill>
            <a:srgbClr val="D0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9" name="Group 58"/>
          <p:cNvGrpSpPr/>
          <p:nvPr/>
        </p:nvGrpSpPr>
        <p:grpSpPr>
          <a:xfrm>
            <a:off x="9981585" y="1715166"/>
            <a:ext cx="1031251" cy="660755"/>
            <a:chOff x="10089278" y="330206"/>
            <a:chExt cx="981007" cy="838083"/>
          </a:xfrm>
        </p:grpSpPr>
        <p:sp>
          <p:nvSpPr>
            <p:cNvPr id="86" name="Freeform 85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0" name="Freeform 59"/>
          <p:cNvSpPr/>
          <p:nvPr/>
        </p:nvSpPr>
        <p:spPr>
          <a:xfrm>
            <a:off x="9781668" y="2264523"/>
            <a:ext cx="716193" cy="1768647"/>
          </a:xfrm>
          <a:custGeom>
            <a:avLst/>
            <a:gdLst>
              <a:gd name="connsiteX0" fmla="*/ 259381 w 929217"/>
              <a:gd name="connsiteY0" fmla="*/ 0 h 3059614"/>
              <a:gd name="connsiteX1" fmla="*/ 408923 w 929217"/>
              <a:gd name="connsiteY1" fmla="*/ 81169 h 3059614"/>
              <a:gd name="connsiteX2" fmla="*/ 929217 w 929217"/>
              <a:gd name="connsiteY2" fmla="*/ 186211 h 3059614"/>
              <a:gd name="connsiteX3" fmla="*/ 929217 w 929217"/>
              <a:gd name="connsiteY3" fmla="*/ 3059614 h 3059614"/>
              <a:gd name="connsiteX4" fmla="*/ 929216 w 929217"/>
              <a:gd name="connsiteY4" fmla="*/ 3059614 h 3059614"/>
              <a:gd name="connsiteX5" fmla="*/ 304459 w 929217"/>
              <a:gd name="connsiteY5" fmla="*/ 2912129 h 3059614"/>
              <a:gd name="connsiteX6" fmla="*/ 284626 w 929217"/>
              <a:gd name="connsiteY6" fmla="*/ 2900745 h 3059614"/>
              <a:gd name="connsiteX7" fmla="*/ 272162 w 929217"/>
              <a:gd name="connsiteY7" fmla="*/ 2873391 h 3059614"/>
              <a:gd name="connsiteX8" fmla="*/ 0 w 929217"/>
              <a:gd name="connsiteY8" fmla="*/ 1286879 h 3059614"/>
              <a:gd name="connsiteX9" fmla="*/ 245761 w 929217"/>
              <a:gd name="connsiteY9" fmla="*/ 30191 h 305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9614">
                <a:moveTo>
                  <a:pt x="259381" y="0"/>
                </a:moveTo>
                <a:lnTo>
                  <a:pt x="408923" y="81169"/>
                </a:lnTo>
                <a:cubicBezTo>
                  <a:pt x="568841" y="148808"/>
                  <a:pt x="744661" y="186211"/>
                  <a:pt x="929217" y="186211"/>
                </a:cubicBezTo>
                <a:lnTo>
                  <a:pt x="929217" y="3059614"/>
                </a:lnTo>
                <a:lnTo>
                  <a:pt x="929216" y="3059614"/>
                </a:lnTo>
                <a:cubicBezTo>
                  <a:pt x="709358" y="3059614"/>
                  <a:pt x="495916" y="3007858"/>
                  <a:pt x="304459" y="2912129"/>
                </a:cubicBezTo>
                <a:lnTo>
                  <a:pt x="284626" y="2900745"/>
                </a:lnTo>
                <a:lnTo>
                  <a:pt x="272162" y="2873391"/>
                </a:lnTo>
                <a:cubicBezTo>
                  <a:pt x="104007" y="2467368"/>
                  <a:pt x="0" y="1906451"/>
                  <a:pt x="0" y="1286879"/>
                </a:cubicBezTo>
                <a:cubicBezTo>
                  <a:pt x="0" y="822201"/>
                  <a:pt x="104938" y="389325"/>
                  <a:pt x="245761" y="30191"/>
                </a:cubicBezTo>
                <a:close/>
              </a:path>
            </a:pathLst>
          </a:custGeom>
          <a:solidFill>
            <a:srgbClr val="ECE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Freeform 60"/>
          <p:cNvSpPr/>
          <p:nvPr/>
        </p:nvSpPr>
        <p:spPr>
          <a:xfrm>
            <a:off x="10497861" y="2265053"/>
            <a:ext cx="716193" cy="1768117"/>
          </a:xfrm>
          <a:custGeom>
            <a:avLst/>
            <a:gdLst>
              <a:gd name="connsiteX0" fmla="*/ 668149 w 929217"/>
              <a:gd name="connsiteY0" fmla="*/ 0 h 3058698"/>
              <a:gd name="connsiteX1" fmla="*/ 683457 w 929217"/>
              <a:gd name="connsiteY1" fmla="*/ 33740 h 3058698"/>
              <a:gd name="connsiteX2" fmla="*/ 929217 w 929217"/>
              <a:gd name="connsiteY2" fmla="*/ 1285963 h 3058698"/>
              <a:gd name="connsiteX3" fmla="*/ 657056 w 929217"/>
              <a:gd name="connsiteY3" fmla="*/ 2872475 h 3058698"/>
              <a:gd name="connsiteX4" fmla="*/ 644592 w 929217"/>
              <a:gd name="connsiteY4" fmla="*/ 2899827 h 3058698"/>
              <a:gd name="connsiteX5" fmla="*/ 624757 w 929217"/>
              <a:gd name="connsiteY5" fmla="*/ 2911213 h 3058698"/>
              <a:gd name="connsiteX6" fmla="*/ 163447 w 929217"/>
              <a:gd name="connsiteY6" fmla="*/ 3049116 h 3058698"/>
              <a:gd name="connsiteX7" fmla="*/ 0 w 929217"/>
              <a:gd name="connsiteY7" fmla="*/ 3058698 h 3058698"/>
              <a:gd name="connsiteX8" fmla="*/ 0 w 929217"/>
              <a:gd name="connsiteY8" fmla="*/ 185295 h 3058698"/>
              <a:gd name="connsiteX9" fmla="*/ 520294 w 929217"/>
              <a:gd name="connsiteY9" fmla="*/ 80253 h 305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9217" h="3058698">
                <a:moveTo>
                  <a:pt x="668149" y="0"/>
                </a:moveTo>
                <a:lnTo>
                  <a:pt x="683457" y="33740"/>
                </a:lnTo>
                <a:cubicBezTo>
                  <a:pt x="824279" y="390790"/>
                  <a:pt x="929217" y="821285"/>
                  <a:pt x="929217" y="1285963"/>
                </a:cubicBezTo>
                <a:cubicBezTo>
                  <a:pt x="929217" y="1905535"/>
                  <a:pt x="825211" y="2466452"/>
                  <a:pt x="657056" y="2872475"/>
                </a:cubicBezTo>
                <a:lnTo>
                  <a:pt x="644592" y="2899827"/>
                </a:lnTo>
                <a:lnTo>
                  <a:pt x="624757" y="2911213"/>
                </a:lnTo>
                <a:cubicBezTo>
                  <a:pt x="481164" y="2983009"/>
                  <a:pt x="325204" y="3030072"/>
                  <a:pt x="163447" y="3049116"/>
                </a:cubicBezTo>
                <a:lnTo>
                  <a:pt x="0" y="3058698"/>
                </a:lnTo>
                <a:lnTo>
                  <a:pt x="0" y="185295"/>
                </a:lnTo>
                <a:cubicBezTo>
                  <a:pt x="184556" y="185295"/>
                  <a:pt x="360377" y="147892"/>
                  <a:pt x="520294" y="80253"/>
                </a:cubicBezTo>
                <a:close/>
              </a:path>
            </a:pathLst>
          </a:custGeom>
          <a:solidFill>
            <a:srgbClr val="B4A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 61"/>
          <p:cNvSpPr/>
          <p:nvPr/>
        </p:nvSpPr>
        <p:spPr>
          <a:xfrm>
            <a:off x="10072591" y="4046782"/>
            <a:ext cx="423651" cy="833690"/>
          </a:xfrm>
          <a:custGeom>
            <a:avLst/>
            <a:gdLst>
              <a:gd name="connsiteX0" fmla="*/ 0 w 549661"/>
              <a:gd name="connsiteY0" fmla="*/ 0 h 1442215"/>
              <a:gd name="connsiteX1" fmla="*/ 5098 w 549661"/>
              <a:gd name="connsiteY1" fmla="*/ 10156 h 1442215"/>
              <a:gd name="connsiteX2" fmla="*/ 74473 w 549661"/>
              <a:gd name="connsiteY2" fmla="*/ 39995 h 1442215"/>
              <a:gd name="connsiteX3" fmla="*/ 307946 w 549661"/>
              <a:gd name="connsiteY3" fmla="*/ 102626 h 1442215"/>
              <a:gd name="connsiteX4" fmla="*/ 549661 w 549661"/>
              <a:gd name="connsiteY4" fmla="*/ 123866 h 1442215"/>
              <a:gd name="connsiteX5" fmla="*/ 549661 w 549661"/>
              <a:gd name="connsiteY5" fmla="*/ 1442215 h 1442215"/>
              <a:gd name="connsiteX6" fmla="*/ 541575 w 549661"/>
              <a:gd name="connsiteY6" fmla="*/ 1437671 h 1442215"/>
              <a:gd name="connsiteX7" fmla="*/ 3327 w 549661"/>
              <a:gd name="connsiteY7" fmla="*/ 88702 h 144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661" h="1442215">
                <a:moveTo>
                  <a:pt x="0" y="0"/>
                </a:moveTo>
                <a:lnTo>
                  <a:pt x="5098" y="10156"/>
                </a:lnTo>
                <a:lnTo>
                  <a:pt x="74473" y="39995"/>
                </a:lnTo>
                <a:cubicBezTo>
                  <a:pt x="150027" y="67466"/>
                  <a:pt x="228125" y="88480"/>
                  <a:pt x="307946" y="102626"/>
                </a:cubicBezTo>
                <a:lnTo>
                  <a:pt x="549661" y="123866"/>
                </a:lnTo>
                <a:lnTo>
                  <a:pt x="549661" y="1442215"/>
                </a:lnTo>
                <a:lnTo>
                  <a:pt x="541575" y="1437671"/>
                </a:lnTo>
                <a:cubicBezTo>
                  <a:pt x="263378" y="1248586"/>
                  <a:pt x="51859" y="728780"/>
                  <a:pt x="3327" y="887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3" name="Freeform 62"/>
          <p:cNvSpPr/>
          <p:nvPr/>
        </p:nvSpPr>
        <p:spPr>
          <a:xfrm flipH="1">
            <a:off x="10496244" y="4046849"/>
            <a:ext cx="426841" cy="833622"/>
          </a:xfrm>
          <a:custGeom>
            <a:avLst/>
            <a:gdLst>
              <a:gd name="connsiteX0" fmla="*/ 0 w 553800"/>
              <a:gd name="connsiteY0" fmla="*/ 0 h 1442098"/>
              <a:gd name="connsiteX1" fmla="*/ 3347 w 553800"/>
              <a:gd name="connsiteY1" fmla="*/ 88585 h 1442098"/>
              <a:gd name="connsiteX2" fmla="*/ 545653 w 553800"/>
              <a:gd name="connsiteY2" fmla="*/ 1437554 h 1442098"/>
              <a:gd name="connsiteX3" fmla="*/ 553800 w 553800"/>
              <a:gd name="connsiteY3" fmla="*/ 1442098 h 1442098"/>
              <a:gd name="connsiteX4" fmla="*/ 553800 w 553800"/>
              <a:gd name="connsiteY4" fmla="*/ 123749 h 1442098"/>
              <a:gd name="connsiteX5" fmla="*/ 551703 w 553800"/>
              <a:gd name="connsiteY5" fmla="*/ 123933 h 1442098"/>
              <a:gd name="connsiteX6" fmla="*/ 551702 w 553800"/>
              <a:gd name="connsiteY6" fmla="*/ 123933 h 1442098"/>
              <a:gd name="connsiteX7" fmla="*/ 551701 w 553800"/>
              <a:gd name="connsiteY7" fmla="*/ 123933 h 1442098"/>
              <a:gd name="connsiteX8" fmla="*/ 388255 w 553800"/>
              <a:gd name="connsiteY8" fmla="*/ 114351 h 1442098"/>
              <a:gd name="connsiteX9" fmla="*/ 74417 w 553800"/>
              <a:gd name="connsiteY9" fmla="*/ 39878 h 1442098"/>
              <a:gd name="connsiteX10" fmla="*/ 5038 w 553800"/>
              <a:gd name="connsiteY10" fmla="*/ 10037 h 144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3800" h="1442098">
                <a:moveTo>
                  <a:pt x="0" y="0"/>
                </a:moveTo>
                <a:lnTo>
                  <a:pt x="3347" y="88585"/>
                </a:lnTo>
                <a:cubicBezTo>
                  <a:pt x="52246" y="728663"/>
                  <a:pt x="265358" y="1248469"/>
                  <a:pt x="545653" y="1437554"/>
                </a:cubicBezTo>
                <a:lnTo>
                  <a:pt x="553800" y="1442098"/>
                </a:lnTo>
                <a:lnTo>
                  <a:pt x="553800" y="123749"/>
                </a:lnTo>
                <a:lnTo>
                  <a:pt x="551703" y="123933"/>
                </a:lnTo>
                <a:lnTo>
                  <a:pt x="551702" y="123933"/>
                </a:lnTo>
                <a:lnTo>
                  <a:pt x="551701" y="123933"/>
                </a:lnTo>
                <a:lnTo>
                  <a:pt x="388255" y="114351"/>
                </a:lnTo>
                <a:cubicBezTo>
                  <a:pt x="280417" y="101655"/>
                  <a:pt x="175155" y="76506"/>
                  <a:pt x="74417" y="39878"/>
                </a:cubicBezTo>
                <a:lnTo>
                  <a:pt x="5038" y="100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4" name="Freeform 63"/>
          <p:cNvSpPr/>
          <p:nvPr/>
        </p:nvSpPr>
        <p:spPr>
          <a:xfrm>
            <a:off x="10127887" y="4069222"/>
            <a:ext cx="368357" cy="517030"/>
          </a:xfrm>
          <a:custGeom>
            <a:avLst/>
            <a:gdLst>
              <a:gd name="connsiteX0" fmla="*/ 0 w 477921"/>
              <a:gd name="connsiteY0" fmla="*/ 0 h 894419"/>
              <a:gd name="connsiteX1" fmla="*/ 2732 w 477921"/>
              <a:gd name="connsiteY1" fmla="*/ 1175 h 894419"/>
              <a:gd name="connsiteX2" fmla="*/ 236205 w 477921"/>
              <a:gd name="connsiteY2" fmla="*/ 63806 h 894419"/>
              <a:gd name="connsiteX3" fmla="*/ 477921 w 477921"/>
              <a:gd name="connsiteY3" fmla="*/ 85046 h 894419"/>
              <a:gd name="connsiteX4" fmla="*/ 477921 w 477921"/>
              <a:gd name="connsiteY4" fmla="*/ 894419 h 894419"/>
              <a:gd name="connsiteX5" fmla="*/ 469835 w 477921"/>
              <a:gd name="connsiteY5" fmla="*/ 889875 h 894419"/>
              <a:gd name="connsiteX6" fmla="*/ 10855 w 477921"/>
              <a:gd name="connsiteY6" fmla="*/ 55182 h 89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21" h="894419">
                <a:moveTo>
                  <a:pt x="0" y="0"/>
                </a:moveTo>
                <a:lnTo>
                  <a:pt x="2732" y="1175"/>
                </a:lnTo>
                <a:cubicBezTo>
                  <a:pt x="78286" y="28646"/>
                  <a:pt x="156384" y="49660"/>
                  <a:pt x="236205" y="63806"/>
                </a:cubicBezTo>
                <a:lnTo>
                  <a:pt x="477921" y="85046"/>
                </a:lnTo>
                <a:lnTo>
                  <a:pt x="477921" y="894419"/>
                </a:lnTo>
                <a:lnTo>
                  <a:pt x="469835" y="889875"/>
                </a:lnTo>
                <a:cubicBezTo>
                  <a:pt x="271123" y="754815"/>
                  <a:pt x="106430" y="451019"/>
                  <a:pt x="10855" y="551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5" name="Freeform 64"/>
          <p:cNvSpPr/>
          <p:nvPr/>
        </p:nvSpPr>
        <p:spPr>
          <a:xfrm flipH="1">
            <a:off x="10496245" y="4069384"/>
            <a:ext cx="371092" cy="516869"/>
          </a:xfrm>
          <a:custGeom>
            <a:avLst/>
            <a:gdLst>
              <a:gd name="connsiteX0" fmla="*/ 0 w 481469"/>
              <a:gd name="connsiteY0" fmla="*/ 0 h 894141"/>
              <a:gd name="connsiteX1" fmla="*/ 10882 w 481469"/>
              <a:gd name="connsiteY1" fmla="*/ 54904 h 894141"/>
              <a:gd name="connsiteX2" fmla="*/ 473322 w 481469"/>
              <a:gd name="connsiteY2" fmla="*/ 889597 h 894141"/>
              <a:gd name="connsiteX3" fmla="*/ 481469 w 481469"/>
              <a:gd name="connsiteY3" fmla="*/ 894141 h 894141"/>
              <a:gd name="connsiteX4" fmla="*/ 481469 w 481469"/>
              <a:gd name="connsiteY4" fmla="*/ 84768 h 894141"/>
              <a:gd name="connsiteX5" fmla="*/ 479373 w 481469"/>
              <a:gd name="connsiteY5" fmla="*/ 84952 h 894141"/>
              <a:gd name="connsiteX6" fmla="*/ 479372 w 481469"/>
              <a:gd name="connsiteY6" fmla="*/ 84952 h 894141"/>
              <a:gd name="connsiteX7" fmla="*/ 479371 w 481469"/>
              <a:gd name="connsiteY7" fmla="*/ 84952 h 894141"/>
              <a:gd name="connsiteX8" fmla="*/ 315925 w 481469"/>
              <a:gd name="connsiteY8" fmla="*/ 75370 h 894141"/>
              <a:gd name="connsiteX9" fmla="*/ 2087 w 481469"/>
              <a:gd name="connsiteY9" fmla="*/ 897 h 89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469" h="894141">
                <a:moveTo>
                  <a:pt x="0" y="0"/>
                </a:moveTo>
                <a:lnTo>
                  <a:pt x="10882" y="54904"/>
                </a:lnTo>
                <a:cubicBezTo>
                  <a:pt x="107178" y="450741"/>
                  <a:pt x="273112" y="754537"/>
                  <a:pt x="473322" y="889597"/>
                </a:cubicBezTo>
                <a:lnTo>
                  <a:pt x="481469" y="894141"/>
                </a:lnTo>
                <a:lnTo>
                  <a:pt x="481469" y="84768"/>
                </a:lnTo>
                <a:lnTo>
                  <a:pt x="479373" y="84952"/>
                </a:lnTo>
                <a:lnTo>
                  <a:pt x="479372" y="84952"/>
                </a:lnTo>
                <a:lnTo>
                  <a:pt x="479371" y="84952"/>
                </a:lnTo>
                <a:lnTo>
                  <a:pt x="315925" y="75370"/>
                </a:lnTo>
                <a:cubicBezTo>
                  <a:pt x="208087" y="62674"/>
                  <a:pt x="102825" y="37525"/>
                  <a:pt x="2087" y="8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67" name="Group 66"/>
          <p:cNvGrpSpPr/>
          <p:nvPr/>
        </p:nvGrpSpPr>
        <p:grpSpPr>
          <a:xfrm>
            <a:off x="9981780" y="1711411"/>
            <a:ext cx="1031251" cy="660755"/>
            <a:chOff x="10089278" y="330206"/>
            <a:chExt cx="981007" cy="838083"/>
          </a:xfrm>
        </p:grpSpPr>
        <p:sp>
          <p:nvSpPr>
            <p:cNvPr id="71" name="Freeform 70"/>
            <p:cNvSpPr/>
            <p:nvPr/>
          </p:nvSpPr>
          <p:spPr>
            <a:xfrm>
              <a:off x="10580400" y="330244"/>
              <a:ext cx="489885" cy="838045"/>
            </a:xfrm>
            <a:custGeom>
              <a:avLst/>
              <a:gdLst>
                <a:gd name="connsiteX0" fmla="*/ 0 w 668149"/>
                <a:gd name="connsiteY0" fmla="*/ 0 h 1142999"/>
                <a:gd name="connsiteX1" fmla="*/ 533231 w 668149"/>
                <a:gd name="connsiteY1" fmla="*/ 660330 h 1142999"/>
                <a:gd name="connsiteX2" fmla="*/ 668149 w 668149"/>
                <a:gd name="connsiteY2" fmla="*/ 957704 h 1142999"/>
                <a:gd name="connsiteX3" fmla="*/ 520294 w 668149"/>
                <a:gd name="connsiteY3" fmla="*/ 1037957 h 1142999"/>
                <a:gd name="connsiteX4" fmla="*/ 0 w 668149"/>
                <a:gd name="connsiteY4" fmla="*/ 1142999 h 114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149" h="1142999">
                  <a:moveTo>
                    <a:pt x="0" y="0"/>
                  </a:moveTo>
                  <a:cubicBezTo>
                    <a:pt x="91496" y="4233"/>
                    <a:pt x="323800" y="255364"/>
                    <a:pt x="533231" y="660330"/>
                  </a:cubicBezTo>
                  <a:lnTo>
                    <a:pt x="668149" y="957704"/>
                  </a:lnTo>
                  <a:lnTo>
                    <a:pt x="520294" y="1037957"/>
                  </a:lnTo>
                  <a:cubicBezTo>
                    <a:pt x="360377" y="1105596"/>
                    <a:pt x="184556" y="1142999"/>
                    <a:pt x="0" y="1142999"/>
                  </a:cubicBezTo>
                  <a:close/>
                </a:path>
              </a:pathLst>
            </a:custGeom>
            <a:solidFill>
              <a:srgbClr val="981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10089278" y="330206"/>
              <a:ext cx="491122" cy="838083"/>
            </a:xfrm>
            <a:custGeom>
              <a:avLst/>
              <a:gdLst>
                <a:gd name="connsiteX0" fmla="*/ 669836 w 669836"/>
                <a:gd name="connsiteY0" fmla="*/ 52 h 1143051"/>
                <a:gd name="connsiteX1" fmla="*/ 669836 w 669836"/>
                <a:gd name="connsiteY1" fmla="*/ 1143051 h 1143051"/>
                <a:gd name="connsiteX2" fmla="*/ 149542 w 669836"/>
                <a:gd name="connsiteY2" fmla="*/ 1038009 h 1143051"/>
                <a:gd name="connsiteX3" fmla="*/ 0 w 669836"/>
                <a:gd name="connsiteY3" fmla="*/ 956840 h 1143051"/>
                <a:gd name="connsiteX4" fmla="*/ 136606 w 669836"/>
                <a:gd name="connsiteY4" fmla="*/ 654032 h 1143051"/>
                <a:gd name="connsiteX5" fmla="*/ 669836 w 669836"/>
                <a:gd name="connsiteY5" fmla="*/ 52 h 114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9836" h="1143051">
                  <a:moveTo>
                    <a:pt x="669836" y="52"/>
                  </a:moveTo>
                  <a:lnTo>
                    <a:pt x="669836" y="1143051"/>
                  </a:lnTo>
                  <a:cubicBezTo>
                    <a:pt x="485280" y="1143051"/>
                    <a:pt x="309460" y="1105648"/>
                    <a:pt x="149542" y="1038009"/>
                  </a:cubicBezTo>
                  <a:lnTo>
                    <a:pt x="0" y="956840"/>
                  </a:lnTo>
                  <a:lnTo>
                    <a:pt x="136606" y="654032"/>
                  </a:lnTo>
                  <a:cubicBezTo>
                    <a:pt x="346036" y="246950"/>
                    <a:pt x="578340" y="-4181"/>
                    <a:pt x="669836" y="52"/>
                  </a:cubicBezTo>
                  <a:close/>
                </a:path>
              </a:pathLst>
            </a:custGeom>
            <a:solidFill>
              <a:srgbClr val="D033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002414" y="3941922"/>
            <a:ext cx="990895" cy="176568"/>
            <a:chOff x="10109092" y="3159326"/>
            <a:chExt cx="942618" cy="223954"/>
          </a:xfrm>
        </p:grpSpPr>
        <p:sp>
          <p:nvSpPr>
            <p:cNvPr id="69" name="Freeform 68"/>
            <p:cNvSpPr/>
            <p:nvPr/>
          </p:nvSpPr>
          <p:spPr>
            <a:xfrm>
              <a:off x="10580400" y="3159326"/>
              <a:ext cx="471310" cy="223954"/>
            </a:xfrm>
            <a:custGeom>
              <a:avLst/>
              <a:gdLst>
                <a:gd name="connsiteX0" fmla="*/ 642814 w 642814"/>
                <a:gd name="connsiteY0" fmla="*/ 0 h 305448"/>
                <a:gd name="connsiteX1" fmla="*/ 546664 w 642814"/>
                <a:gd name="connsiteY1" fmla="*/ 191552 h 305448"/>
                <a:gd name="connsiteX2" fmla="*/ 477285 w 642814"/>
                <a:gd name="connsiteY2" fmla="*/ 221393 h 305448"/>
                <a:gd name="connsiteX3" fmla="*/ 163447 w 642814"/>
                <a:gd name="connsiteY3" fmla="*/ 295866 h 305448"/>
                <a:gd name="connsiteX4" fmla="*/ 0 w 642814"/>
                <a:gd name="connsiteY4" fmla="*/ 305448 h 305448"/>
                <a:gd name="connsiteX5" fmla="*/ 0 w 642814"/>
                <a:gd name="connsiteY5" fmla="*/ 157850 h 305448"/>
                <a:gd name="connsiteX6" fmla="*/ 163447 w 642814"/>
                <a:gd name="connsiteY6" fmla="*/ 148268 h 305448"/>
                <a:gd name="connsiteX7" fmla="*/ 624757 w 642814"/>
                <a:gd name="connsiteY7" fmla="*/ 10365 h 30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4" h="305448">
                  <a:moveTo>
                    <a:pt x="642814" y="0"/>
                  </a:moveTo>
                  <a:lnTo>
                    <a:pt x="546664" y="191552"/>
                  </a:lnTo>
                  <a:lnTo>
                    <a:pt x="477285" y="221393"/>
                  </a:lnTo>
                  <a:cubicBezTo>
                    <a:pt x="376547" y="258021"/>
                    <a:pt x="271285" y="283170"/>
                    <a:pt x="163447" y="295866"/>
                  </a:cubicBezTo>
                  <a:lnTo>
                    <a:pt x="0" y="305448"/>
                  </a:lnTo>
                  <a:lnTo>
                    <a:pt x="0" y="157850"/>
                  </a:lnTo>
                  <a:lnTo>
                    <a:pt x="163447" y="148268"/>
                  </a:lnTo>
                  <a:cubicBezTo>
                    <a:pt x="325204" y="129224"/>
                    <a:pt x="481164" y="82161"/>
                    <a:pt x="624757" y="103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10109092" y="3159328"/>
              <a:ext cx="471308" cy="223952"/>
            </a:xfrm>
            <a:custGeom>
              <a:avLst/>
              <a:gdLst>
                <a:gd name="connsiteX0" fmla="*/ 0 w 642812"/>
                <a:gd name="connsiteY0" fmla="*/ 0 h 305446"/>
                <a:gd name="connsiteX1" fmla="*/ 18054 w 642812"/>
                <a:gd name="connsiteY1" fmla="*/ 10363 h 305446"/>
                <a:gd name="connsiteX2" fmla="*/ 642811 w 642812"/>
                <a:gd name="connsiteY2" fmla="*/ 157848 h 305446"/>
                <a:gd name="connsiteX3" fmla="*/ 642812 w 642812"/>
                <a:gd name="connsiteY3" fmla="*/ 157848 h 305446"/>
                <a:gd name="connsiteX4" fmla="*/ 642812 w 642812"/>
                <a:gd name="connsiteY4" fmla="*/ 305446 h 305446"/>
                <a:gd name="connsiteX5" fmla="*/ 642810 w 642812"/>
                <a:gd name="connsiteY5" fmla="*/ 305446 h 305446"/>
                <a:gd name="connsiteX6" fmla="*/ 165525 w 642812"/>
                <a:gd name="connsiteY6" fmla="*/ 221391 h 305446"/>
                <a:gd name="connsiteX7" fmla="*/ 96150 w 642812"/>
                <a:gd name="connsiteY7" fmla="*/ 191552 h 30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812" h="305446">
                  <a:moveTo>
                    <a:pt x="0" y="0"/>
                  </a:moveTo>
                  <a:lnTo>
                    <a:pt x="18054" y="10363"/>
                  </a:lnTo>
                  <a:cubicBezTo>
                    <a:pt x="209511" y="106092"/>
                    <a:pt x="422953" y="157848"/>
                    <a:pt x="642811" y="157848"/>
                  </a:cubicBezTo>
                  <a:lnTo>
                    <a:pt x="642812" y="157848"/>
                  </a:lnTo>
                  <a:lnTo>
                    <a:pt x="642812" y="305446"/>
                  </a:lnTo>
                  <a:lnTo>
                    <a:pt x="642810" y="305446"/>
                  </a:lnTo>
                  <a:cubicBezTo>
                    <a:pt x="477917" y="305446"/>
                    <a:pt x="316632" y="276333"/>
                    <a:pt x="165525" y="221391"/>
                  </a:cubicBezTo>
                  <a:lnTo>
                    <a:pt x="96150" y="1915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47" name="Group 46"/>
          <p:cNvGrpSpPr/>
          <p:nvPr userDrawn="1"/>
        </p:nvGrpSpPr>
        <p:grpSpPr>
          <a:xfrm>
            <a:off x="10100808" y="2571489"/>
            <a:ext cx="794104" cy="595578"/>
            <a:chOff x="7575606" y="2571489"/>
            <a:chExt cx="595578" cy="595578"/>
          </a:xfrm>
        </p:grpSpPr>
        <p:sp>
          <p:nvSpPr>
            <p:cNvPr id="48" name="Oval 47"/>
            <p:cNvSpPr/>
            <p:nvPr/>
          </p:nvSpPr>
          <p:spPr>
            <a:xfrm>
              <a:off x="7575606" y="2571489"/>
              <a:ext cx="595578" cy="5955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7632563" y="2632123"/>
              <a:ext cx="240832" cy="474308"/>
            </a:xfrm>
            <a:custGeom>
              <a:avLst/>
              <a:gdLst>
                <a:gd name="connsiteX0" fmla="*/ 457515 w 464610"/>
                <a:gd name="connsiteY0" fmla="*/ 0 h 915030"/>
                <a:gd name="connsiteX1" fmla="*/ 464610 w 464610"/>
                <a:gd name="connsiteY1" fmla="*/ 715 h 915030"/>
                <a:gd name="connsiteX2" fmla="*/ 464610 w 464610"/>
                <a:gd name="connsiteY2" fmla="*/ 914315 h 915030"/>
                <a:gd name="connsiteX3" fmla="*/ 457515 w 464610"/>
                <a:gd name="connsiteY3" fmla="*/ 915030 h 915030"/>
                <a:gd name="connsiteX4" fmla="*/ 0 w 464610"/>
                <a:gd name="connsiteY4" fmla="*/ 457515 h 915030"/>
                <a:gd name="connsiteX5" fmla="*/ 457515 w 464610"/>
                <a:gd name="connsiteY5" fmla="*/ 0 h 9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610" h="915030">
                  <a:moveTo>
                    <a:pt x="457515" y="0"/>
                  </a:moveTo>
                  <a:lnTo>
                    <a:pt x="464610" y="715"/>
                  </a:lnTo>
                  <a:lnTo>
                    <a:pt x="464610" y="914315"/>
                  </a:lnTo>
                  <a:lnTo>
                    <a:pt x="457515" y="915030"/>
                  </a:lnTo>
                  <a:cubicBezTo>
                    <a:pt x="204836" y="915030"/>
                    <a:pt x="0" y="710194"/>
                    <a:pt x="0" y="457515"/>
                  </a:cubicBezTo>
                  <a:cubicBezTo>
                    <a:pt x="0" y="204836"/>
                    <a:pt x="204836" y="0"/>
                    <a:pt x="4575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7873395" y="2632123"/>
              <a:ext cx="233477" cy="475408"/>
            </a:xfrm>
            <a:custGeom>
              <a:avLst/>
              <a:gdLst>
                <a:gd name="connsiteX0" fmla="*/ 0 w 450421"/>
                <a:gd name="connsiteY0" fmla="*/ 0 h 913600"/>
                <a:gd name="connsiteX1" fmla="*/ 85112 w 450421"/>
                <a:gd name="connsiteY1" fmla="*/ 8580 h 913600"/>
                <a:gd name="connsiteX2" fmla="*/ 450421 w 450421"/>
                <a:gd name="connsiteY2" fmla="*/ 456800 h 913600"/>
                <a:gd name="connsiteX3" fmla="*/ 85112 w 450421"/>
                <a:gd name="connsiteY3" fmla="*/ 905020 h 913600"/>
                <a:gd name="connsiteX4" fmla="*/ 0 w 450421"/>
                <a:gd name="connsiteY4" fmla="*/ 913600 h 91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421" h="913600">
                  <a:moveTo>
                    <a:pt x="0" y="0"/>
                  </a:moveTo>
                  <a:lnTo>
                    <a:pt x="85112" y="8580"/>
                  </a:lnTo>
                  <a:cubicBezTo>
                    <a:pt x="293594" y="51242"/>
                    <a:pt x="450421" y="235706"/>
                    <a:pt x="450421" y="456800"/>
                  </a:cubicBezTo>
                  <a:cubicBezTo>
                    <a:pt x="450421" y="677894"/>
                    <a:pt x="293594" y="862358"/>
                    <a:pt x="85112" y="905020"/>
                  </a:cubicBezTo>
                  <a:lnTo>
                    <a:pt x="0" y="9136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1" name="Oval 90"/>
            <p:cNvSpPr/>
            <p:nvPr/>
          </p:nvSpPr>
          <p:spPr>
            <a:xfrm>
              <a:off x="7855372" y="258518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2" name="Oval 91"/>
            <p:cNvSpPr/>
            <p:nvPr/>
          </p:nvSpPr>
          <p:spPr>
            <a:xfrm>
              <a:off x="7855372" y="3119202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3" name="Oval 92"/>
            <p:cNvSpPr/>
            <p:nvPr/>
          </p:nvSpPr>
          <p:spPr>
            <a:xfrm>
              <a:off x="8123875" y="2851255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4" name="Oval 93"/>
            <p:cNvSpPr/>
            <p:nvPr/>
          </p:nvSpPr>
          <p:spPr>
            <a:xfrm>
              <a:off x="8044839" y="266189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Oval 94"/>
            <p:cNvSpPr/>
            <p:nvPr/>
          </p:nvSpPr>
          <p:spPr>
            <a:xfrm>
              <a:off x="8043341" y="3038248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Oval 95"/>
            <p:cNvSpPr/>
            <p:nvPr/>
          </p:nvSpPr>
          <p:spPr>
            <a:xfrm>
              <a:off x="7667135" y="3041854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Oval 96"/>
            <p:cNvSpPr/>
            <p:nvPr/>
          </p:nvSpPr>
          <p:spPr>
            <a:xfrm>
              <a:off x="7586869" y="2852997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Oval 97"/>
            <p:cNvSpPr/>
            <p:nvPr/>
          </p:nvSpPr>
          <p:spPr>
            <a:xfrm>
              <a:off x="7665224" y="2662163"/>
              <a:ext cx="36045" cy="3604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234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79FC7FC-E007-4F97-A876-08ED001BB009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595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6A15-EA4A-47E8-AF07-07387F638C22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566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5865-CB74-4E44-9AC9-A068D0CC5F25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557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5D2D531-E9CE-4874-8C41-C8E83C3ED310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13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3C4F-13B5-494C-93AD-137A3D1A0FB7}" type="datetime1">
              <a:rPr lang="en-US" smtClean="0"/>
              <a:t>14-Aug-20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39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92CF6-7521-4738-91C8-1E7553DC4A2E}" type="datetime1">
              <a:rPr lang="en-US" smtClean="0"/>
              <a:t>14-Aug-20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52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835D-7F58-41D9-A603-05BE55F60360}" type="datetime1">
              <a:rPr lang="en-US" smtClean="0"/>
              <a:t>14-Aug-20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88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8158-5FDA-41EE-B237-283B72E30EA1}" type="datetime1">
              <a:rPr lang="en-US" smtClean="0"/>
              <a:t>14-Aug-20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549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A4A9-DB04-41D7-889A-2139A98F878F}" type="datetime1">
              <a:rPr lang="en-US" smtClean="0"/>
              <a:t>14-Aug-20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3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AEB24-4B83-4BD5-B0F1-69372D167DAD}" type="datetime1">
              <a:rPr lang="en-US" smtClean="0"/>
              <a:t>14-Aug-20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51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624C-1E19-423A-8639-4BC9EADC516D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997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8BA8E3BE-DFFD-4A0F-9EDD-F3C879B70814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6F2AFF2D-C2C2-428D-9E9D-9CECF54031A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66B9AB6-2D94-4DD9-B990-2F9EEFA54A26}"/>
              </a:ext>
            </a:extLst>
          </p:cNvPr>
          <p:cNvGrpSpPr/>
          <p:nvPr userDrawn="1"/>
        </p:nvGrpSpPr>
        <p:grpSpPr>
          <a:xfrm>
            <a:off x="51011" y="2"/>
            <a:ext cx="2613400" cy="1482171"/>
            <a:chOff x="38258" y="1"/>
            <a:chExt cx="1960050" cy="1482171"/>
          </a:xfrm>
        </p:grpSpPr>
        <p:sp>
          <p:nvSpPr>
            <p:cNvPr id="27" name="Figure">
              <a:extLst>
                <a:ext uri="{FF2B5EF4-FFF2-40B4-BE49-F238E27FC236}">
                  <a16:creationId xmlns:a16="http://schemas.microsoft.com/office/drawing/2014/main" id="{F0B07676-AA8F-4ECD-8F72-D483096CFB93}"/>
                </a:ext>
              </a:extLst>
            </p:cNvPr>
            <p:cNvSpPr/>
            <p:nvPr userDrawn="1"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8" name="Figure">
              <a:extLst>
                <a:ext uri="{FF2B5EF4-FFF2-40B4-BE49-F238E27FC236}">
                  <a16:creationId xmlns:a16="http://schemas.microsoft.com/office/drawing/2014/main" id="{57A716BC-23D1-44B9-8175-6D3B65F05F5D}"/>
                </a:ext>
              </a:extLst>
            </p:cNvPr>
            <p:cNvSpPr/>
            <p:nvPr userDrawn="1"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9" name="Figure">
              <a:extLst>
                <a:ext uri="{FF2B5EF4-FFF2-40B4-BE49-F238E27FC236}">
                  <a16:creationId xmlns:a16="http://schemas.microsoft.com/office/drawing/2014/main" id="{AE702A63-3D5C-4539-B7BC-96A1FA5E08EB}"/>
                </a:ext>
              </a:extLst>
            </p:cNvPr>
            <p:cNvSpPr/>
            <p:nvPr userDrawn="1"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2353EE-FE09-4612-B6EA-8EFE65E3BD33}"/>
                </a:ext>
              </a:extLst>
            </p:cNvPr>
            <p:cNvSpPr/>
            <p:nvPr userDrawn="1"/>
          </p:nvSpPr>
          <p:spPr>
            <a:xfrm>
              <a:off x="1200471" y="1"/>
              <a:ext cx="316203" cy="166565"/>
            </a:xfrm>
            <a:custGeom>
              <a:avLst/>
              <a:gdLst>
                <a:gd name="connsiteX0" fmla="*/ 37390 w 316203"/>
                <a:gd name="connsiteY0" fmla="*/ 0 h 166565"/>
                <a:gd name="connsiteX1" fmla="*/ 312226 w 316203"/>
                <a:gd name="connsiteY1" fmla="*/ 0 h 166565"/>
                <a:gd name="connsiteX2" fmla="*/ 316203 w 316203"/>
                <a:gd name="connsiteY2" fmla="*/ 45183 h 166565"/>
                <a:gd name="connsiteX3" fmla="*/ 288596 w 316203"/>
                <a:gd name="connsiteY3" fmla="*/ 100259 h 166565"/>
                <a:gd name="connsiteX4" fmla="*/ 21569 w 316203"/>
                <a:gd name="connsiteY4" fmla="*/ 146208 h 166565"/>
                <a:gd name="connsiteX5" fmla="*/ 3389 w 316203"/>
                <a:gd name="connsiteY5" fmla="*/ 60535 h 16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203" h="166565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1" name="Figure">
              <a:extLst>
                <a:ext uri="{FF2B5EF4-FFF2-40B4-BE49-F238E27FC236}">
                  <a16:creationId xmlns:a16="http://schemas.microsoft.com/office/drawing/2014/main" id="{7AC1DA73-26F1-4A2C-885D-CE108925C12D}"/>
                </a:ext>
              </a:extLst>
            </p:cNvPr>
            <p:cNvSpPr/>
            <p:nvPr userDrawn="1"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2" name="Figure">
              <a:extLst>
                <a:ext uri="{FF2B5EF4-FFF2-40B4-BE49-F238E27FC236}">
                  <a16:creationId xmlns:a16="http://schemas.microsoft.com/office/drawing/2014/main" id="{43210743-B29B-4BDA-9E80-D2292722BA14}"/>
                </a:ext>
              </a:extLst>
            </p:cNvPr>
            <p:cNvSpPr/>
            <p:nvPr userDrawn="1"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2" y="136527"/>
            <a:ext cx="8428529" cy="113223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50"/>
            <a:ext cx="10515600" cy="4116115"/>
          </a:xfrm>
        </p:spPr>
        <p:txBody>
          <a:bodyPr>
            <a:normAutofit/>
          </a:bodyPr>
          <a:lstStyle>
            <a:lvl1pPr marL="427435" indent="-427435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700"/>
            </a:lvl1pPr>
            <a:lvl2pPr marL="5143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400"/>
            </a:lvl2pPr>
            <a:lvl3pPr marL="8572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100"/>
            </a:lvl3pPr>
            <a:lvl4pPr marL="12001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1800"/>
            </a:lvl4pPr>
            <a:lvl5pPr marL="15430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3BDE-DBEF-4C3C-81A9-921DB1DB9740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4" y="141289"/>
            <a:ext cx="1163047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0" b="1">
                <a:ea typeface="+mj-ea"/>
                <a:cs typeface="+mj-cs"/>
              </a:defRPr>
            </a:lvl1pPr>
          </a:lstStyle>
          <a:p>
            <a:pPr marL="171450" lvl="0" indent="-17145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36725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252530"/>
      </p:ext>
    </p:extLst>
  </p:cSld>
  <p:clrMapOvr>
    <a:masterClrMapping/>
  </p:clrMapOvr>
  <p:transition spd="slow">
    <p:cover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2916"/>
      </p:ext>
    </p:extLst>
  </p:cSld>
  <p:clrMapOvr>
    <a:masterClrMapping/>
  </p:clrMapOvr>
  <p:transition spd="slow">
    <p:cover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28222"/>
      </p:ext>
    </p:extLst>
  </p:cSld>
  <p:clrMapOvr>
    <a:masterClrMapping/>
  </p:clrMapOvr>
  <p:transition spd="slow">
    <p:cover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76009"/>
      </p:ext>
    </p:extLst>
  </p:cSld>
  <p:clrMapOvr>
    <a:masterClrMapping/>
  </p:clrMapOvr>
  <p:transition spd="slow">
    <p:cover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88219"/>
      </p:ext>
    </p:extLst>
  </p:cSld>
  <p:clrMapOvr>
    <a:masterClrMapping/>
  </p:clrMapOvr>
  <p:transition spd="slow">
    <p:cover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30646"/>
      </p:ext>
    </p:extLst>
  </p:cSld>
  <p:clrMapOvr>
    <a:masterClrMapping/>
  </p:clrMapOvr>
  <p:transition spd="slow">
    <p:cover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70013"/>
      </p:ext>
    </p:extLst>
  </p:cSld>
  <p:clrMapOvr>
    <a:masterClrMapping/>
  </p:clrMapOvr>
  <p:transition spd="slow">
    <p:cover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26541"/>
      </p:ext>
    </p:extLst>
  </p:cSld>
  <p:clrMapOvr>
    <a:masterClrMapping/>
  </p:clrMapOvr>
  <p:transition spd="slow">
    <p:cover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81966"/>
      </p:ext>
    </p:extLst>
  </p:cSld>
  <p:clrMapOvr>
    <a:masterClrMapping/>
  </p:clrMapOvr>
  <p:transition spd="slow">
    <p:cover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03536"/>
      </p:ext>
    </p:extLst>
  </p:cSld>
  <p:clrMapOvr>
    <a:masterClrMapping/>
  </p:clrMapOvr>
  <p:transition spd="slow"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7A19E69-CF76-4473-8B79-978FAF18F5CB}"/>
              </a:ext>
            </a:extLst>
          </p:cNvPr>
          <p:cNvGrpSpPr/>
          <p:nvPr userDrawn="1"/>
        </p:nvGrpSpPr>
        <p:grpSpPr>
          <a:xfrm>
            <a:off x="51011" y="2"/>
            <a:ext cx="2613400" cy="1482171"/>
            <a:chOff x="38258" y="1"/>
            <a:chExt cx="1960050" cy="1482171"/>
          </a:xfrm>
        </p:grpSpPr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332BEAC1-1291-4C65-9331-6C30D45A2209}"/>
                </a:ext>
              </a:extLst>
            </p:cNvPr>
            <p:cNvSpPr/>
            <p:nvPr userDrawn="1"/>
          </p:nvSpPr>
          <p:spPr>
            <a:xfrm>
              <a:off x="508548" y="42068"/>
              <a:ext cx="1160506" cy="1440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7" name="Figure">
              <a:extLst>
                <a:ext uri="{FF2B5EF4-FFF2-40B4-BE49-F238E27FC236}">
                  <a16:creationId xmlns:a16="http://schemas.microsoft.com/office/drawing/2014/main" id="{0F02ACD5-CC39-4E2D-BF29-DBC03C7CB061}"/>
                </a:ext>
              </a:extLst>
            </p:cNvPr>
            <p:cNvSpPr/>
            <p:nvPr userDrawn="1"/>
          </p:nvSpPr>
          <p:spPr>
            <a:xfrm>
              <a:off x="281512" y="274510"/>
              <a:ext cx="1716796" cy="1167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0" name="Figure">
              <a:extLst>
                <a:ext uri="{FF2B5EF4-FFF2-40B4-BE49-F238E27FC236}">
                  <a16:creationId xmlns:a16="http://schemas.microsoft.com/office/drawing/2014/main" id="{DD143982-05B2-46AF-8566-31619551C533}"/>
                </a:ext>
              </a:extLst>
            </p:cNvPr>
            <p:cNvSpPr/>
            <p:nvPr userDrawn="1"/>
          </p:nvSpPr>
          <p:spPr>
            <a:xfrm>
              <a:off x="146371" y="188020"/>
              <a:ext cx="1691421" cy="1163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CADB7D-5944-4720-9CDE-C0D004CA299D}"/>
                </a:ext>
              </a:extLst>
            </p:cNvPr>
            <p:cNvSpPr/>
            <p:nvPr userDrawn="1"/>
          </p:nvSpPr>
          <p:spPr>
            <a:xfrm>
              <a:off x="1200471" y="1"/>
              <a:ext cx="316203" cy="166565"/>
            </a:xfrm>
            <a:custGeom>
              <a:avLst/>
              <a:gdLst>
                <a:gd name="connsiteX0" fmla="*/ 37390 w 316203"/>
                <a:gd name="connsiteY0" fmla="*/ 0 h 166565"/>
                <a:gd name="connsiteX1" fmla="*/ 312226 w 316203"/>
                <a:gd name="connsiteY1" fmla="*/ 0 h 166565"/>
                <a:gd name="connsiteX2" fmla="*/ 316203 w 316203"/>
                <a:gd name="connsiteY2" fmla="*/ 45183 h 166565"/>
                <a:gd name="connsiteX3" fmla="*/ 288596 w 316203"/>
                <a:gd name="connsiteY3" fmla="*/ 100259 h 166565"/>
                <a:gd name="connsiteX4" fmla="*/ 21569 w 316203"/>
                <a:gd name="connsiteY4" fmla="*/ 146208 h 166565"/>
                <a:gd name="connsiteX5" fmla="*/ 3389 w 316203"/>
                <a:gd name="connsiteY5" fmla="*/ 60535 h 16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203" h="166565">
                  <a:moveTo>
                    <a:pt x="37390" y="0"/>
                  </a:moveTo>
                  <a:lnTo>
                    <a:pt x="312226" y="0"/>
                  </a:lnTo>
                  <a:lnTo>
                    <a:pt x="316203" y="45183"/>
                  </a:lnTo>
                  <a:cubicBezTo>
                    <a:pt x="313161" y="64314"/>
                    <a:pt x="304680" y="83098"/>
                    <a:pt x="288596" y="100259"/>
                  </a:cubicBezTo>
                  <a:cubicBezTo>
                    <a:pt x="224280" y="168378"/>
                    <a:pt x="62643" y="184592"/>
                    <a:pt x="21569" y="146208"/>
                  </a:cubicBezTo>
                  <a:cubicBezTo>
                    <a:pt x="1024" y="127024"/>
                    <a:pt x="-4382" y="95672"/>
                    <a:pt x="3389" y="60535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4" name="Figure">
              <a:extLst>
                <a:ext uri="{FF2B5EF4-FFF2-40B4-BE49-F238E27FC236}">
                  <a16:creationId xmlns:a16="http://schemas.microsoft.com/office/drawing/2014/main" id="{4E33CFDC-D398-45CD-B14F-E39F7129E481}"/>
                </a:ext>
              </a:extLst>
            </p:cNvPr>
            <p:cNvSpPr/>
            <p:nvPr userDrawn="1"/>
          </p:nvSpPr>
          <p:spPr>
            <a:xfrm>
              <a:off x="38258" y="869128"/>
              <a:ext cx="211622" cy="21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5" name="Figure">
              <a:extLst>
                <a:ext uri="{FF2B5EF4-FFF2-40B4-BE49-F238E27FC236}">
                  <a16:creationId xmlns:a16="http://schemas.microsoft.com/office/drawing/2014/main" id="{FBB15AA5-665C-49CE-AEA7-7E55D06A1BEF}"/>
                </a:ext>
              </a:extLst>
            </p:cNvPr>
            <p:cNvSpPr/>
            <p:nvPr userDrawn="1"/>
          </p:nvSpPr>
          <p:spPr>
            <a:xfrm>
              <a:off x="1692380" y="101530"/>
              <a:ext cx="146090" cy="139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925272" y="136527"/>
            <a:ext cx="8428529" cy="113223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2060850"/>
            <a:ext cx="10515600" cy="4116115"/>
          </a:xfrm>
        </p:spPr>
        <p:txBody>
          <a:bodyPr>
            <a:normAutofit/>
          </a:bodyPr>
          <a:lstStyle>
            <a:lvl1pPr marL="427435" indent="-427435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7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5143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8572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21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2001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1543050" indent="-171450">
              <a:spcAft>
                <a:spcPts val="900"/>
              </a:spcAft>
              <a:buFontTx/>
              <a:buBlip>
                <a:blip r:embed="rId2"/>
              </a:buBlip>
              <a:tabLst>
                <a:tab pos="685800" algn="l"/>
              </a:tabLst>
              <a:defRPr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A4CCA2A-065A-4338-BCB5-D407BC354C67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4" y="141289"/>
            <a:ext cx="1163047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4050" b="1">
                <a:ea typeface="+mj-ea"/>
                <a:cs typeface="+mj-cs"/>
              </a:defRPr>
            </a:lvl1pPr>
          </a:lstStyle>
          <a:p>
            <a:pPr marL="171450" lvl="0" indent="-17145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38824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34311"/>
      </p:ext>
    </p:extLst>
  </p:cSld>
  <p:clrMapOvr>
    <a:masterClrMapping/>
  </p:clrMapOvr>
  <p:transition spd="slow">
    <p:cover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2560972"/>
      </p:ext>
    </p:extLst>
  </p:cSld>
  <p:clrMapOvr>
    <a:masterClrMapping/>
  </p:clrMapOvr>
  <p:transition spd="slow">
    <p:cover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33351"/>
      </p:ext>
    </p:extLst>
  </p:cSld>
  <p:clrMapOvr>
    <a:masterClrMapping/>
  </p:clrMapOvr>
  <p:transition spd="slow">
    <p:cover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67864"/>
      </p:ext>
    </p:extLst>
  </p:cSld>
  <p:clrMapOvr>
    <a:masterClrMapping/>
  </p:clrMapOvr>
  <p:transition spd="slow">
    <p:cover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49152"/>
      </p:ext>
    </p:extLst>
  </p:cSld>
  <p:clrMapOvr>
    <a:masterClrMapping/>
  </p:clrMapOvr>
  <p:transition spd="slow">
    <p:cover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59127"/>
      </p:ext>
    </p:extLst>
  </p:cSld>
  <p:clrMapOvr>
    <a:masterClrMapping/>
  </p:clrMapOvr>
  <p:transition spd="slow">
    <p:cover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38743"/>
      </p:ext>
    </p:extLst>
  </p:cSld>
  <p:clrMapOvr>
    <a:masterClrMapping/>
  </p:clrMapOvr>
  <p:transition spd="slow"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63DD-C6DA-41C7-B29D-DBF6000BDF0A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2F7B406-3085-492E-B09E-2978F9D1569F}"/>
              </a:ext>
            </a:extLst>
          </p:cNvPr>
          <p:cNvSpPr/>
          <p:nvPr userDrawn="1"/>
        </p:nvSpPr>
        <p:spPr>
          <a:xfrm>
            <a:off x="7022083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9C9573A-2203-40B1-9B26-BB3DF93CCF9C}"/>
              </a:ext>
            </a:extLst>
          </p:cNvPr>
          <p:cNvSpPr/>
          <p:nvPr userDrawn="1"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9" name="Figure">
            <a:extLst>
              <a:ext uri="{FF2B5EF4-FFF2-40B4-BE49-F238E27FC236}">
                <a16:creationId xmlns:a16="http://schemas.microsoft.com/office/drawing/2014/main" id="{CFF2A35A-C301-467D-BDFE-B2B781444F11}"/>
              </a:ext>
            </a:extLst>
          </p:cNvPr>
          <p:cNvSpPr/>
          <p:nvPr userDrawn="1"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Figure">
            <a:extLst>
              <a:ext uri="{FF2B5EF4-FFF2-40B4-BE49-F238E27FC236}">
                <a16:creationId xmlns:a16="http://schemas.microsoft.com/office/drawing/2014/main" id="{CE296C91-6CFC-43FC-9242-C714F05172D4}"/>
              </a:ext>
            </a:extLst>
          </p:cNvPr>
          <p:cNvSpPr/>
          <p:nvPr userDrawn="1"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7FE0CE-1951-45D3-8D1A-7ADD0DD8D969}"/>
              </a:ext>
            </a:extLst>
          </p:cNvPr>
          <p:cNvSpPr/>
          <p:nvPr userDrawn="1"/>
        </p:nvSpPr>
        <p:spPr>
          <a:xfrm>
            <a:off x="4919151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15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0BE0-B3A0-4674-8488-9AB63893022B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ECC3C-4C4D-431C-B039-1115FA527B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9150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B065735-C96D-4963-83B2-125B51192331}"/>
              </a:ext>
            </a:extLst>
          </p:cNvPr>
          <p:cNvSpPr/>
          <p:nvPr userDrawn="1"/>
        </p:nvSpPr>
        <p:spPr>
          <a:xfrm>
            <a:off x="7022083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7ABAADA-114F-4A68-A0AC-FB26F8F83BF0}"/>
              </a:ext>
            </a:extLst>
          </p:cNvPr>
          <p:cNvSpPr/>
          <p:nvPr userDrawn="1"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Figure">
            <a:extLst>
              <a:ext uri="{FF2B5EF4-FFF2-40B4-BE49-F238E27FC236}">
                <a16:creationId xmlns:a16="http://schemas.microsoft.com/office/drawing/2014/main" id="{431C13A3-9EAB-44A8-9D9B-3546DD45B39A}"/>
              </a:ext>
            </a:extLst>
          </p:cNvPr>
          <p:cNvSpPr/>
          <p:nvPr userDrawn="1"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4" name="Figure">
            <a:extLst>
              <a:ext uri="{FF2B5EF4-FFF2-40B4-BE49-F238E27FC236}">
                <a16:creationId xmlns:a16="http://schemas.microsoft.com/office/drawing/2014/main" id="{C6AC9BA2-80CB-418C-876B-00D88B6C0BE3}"/>
              </a:ext>
            </a:extLst>
          </p:cNvPr>
          <p:cNvSpPr/>
          <p:nvPr userDrawn="1"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8557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F68-7476-4839-AE55-B3CB84083142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83F65A9-BCCA-464E-95BD-8C4622BA715C}"/>
              </a:ext>
            </a:extLst>
          </p:cNvPr>
          <p:cNvSpPr/>
          <p:nvPr userDrawn="1"/>
        </p:nvSpPr>
        <p:spPr>
          <a:xfrm>
            <a:off x="7022083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57BBF9-2C7C-4A8D-AD62-52054A2971D4}"/>
              </a:ext>
            </a:extLst>
          </p:cNvPr>
          <p:cNvSpPr/>
          <p:nvPr userDrawn="1"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0531DACB-A641-42A5-8250-930302AE7409}"/>
              </a:ext>
            </a:extLst>
          </p:cNvPr>
          <p:cNvSpPr/>
          <p:nvPr userDrawn="1"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191E889A-802C-4070-8C69-C9A69F00B6D1}"/>
              </a:ext>
            </a:extLst>
          </p:cNvPr>
          <p:cNvSpPr/>
          <p:nvPr userDrawn="1"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D84A62-C5EA-4E0D-BF70-CCE02089DF14}"/>
              </a:ext>
            </a:extLst>
          </p:cNvPr>
          <p:cNvSpPr/>
          <p:nvPr userDrawn="1"/>
        </p:nvSpPr>
        <p:spPr>
          <a:xfrm>
            <a:off x="4919151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144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2DEB-86C1-44B9-AEE1-177EB008332C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8">
            <a:extLst>
              <a:ext uri="{FF2B5EF4-FFF2-40B4-BE49-F238E27FC236}">
                <a16:creationId xmlns:a16="http://schemas.microsoft.com/office/drawing/2014/main" id="{2EEF0003-ADB8-41EE-9FD2-C32549BBF3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9150" y="0"/>
            <a:ext cx="7272852" cy="3551472"/>
          </a:xfrm>
          <a:custGeom>
            <a:avLst/>
            <a:gdLst>
              <a:gd name="connsiteX0" fmla="*/ 83549 w 5454639"/>
              <a:gd name="connsiteY0" fmla="*/ 0 h 3551472"/>
              <a:gd name="connsiteX1" fmla="*/ 5454639 w 5454639"/>
              <a:gd name="connsiteY1" fmla="*/ 0 h 3551472"/>
              <a:gd name="connsiteX2" fmla="*/ 5454639 w 5454639"/>
              <a:gd name="connsiteY2" fmla="*/ 3218939 h 3551472"/>
              <a:gd name="connsiteX3" fmla="*/ 5364200 w 5454639"/>
              <a:gd name="connsiteY3" fmla="*/ 3268786 h 3551472"/>
              <a:gd name="connsiteX4" fmla="*/ 4240086 w 5454639"/>
              <a:gd name="connsiteY4" fmla="*/ 3551472 h 3551472"/>
              <a:gd name="connsiteX5" fmla="*/ 0 w 5454639"/>
              <a:gd name="connsiteY5" fmla="*/ 375625 h 3551472"/>
              <a:gd name="connsiteX6" fmla="*/ 79376 w 5454639"/>
              <a:gd name="connsiteY6" fmla="*/ 6954 h 355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4639" h="3551472">
                <a:moveTo>
                  <a:pt x="83549" y="0"/>
                </a:moveTo>
                <a:lnTo>
                  <a:pt x="5454639" y="0"/>
                </a:lnTo>
                <a:lnTo>
                  <a:pt x="5454639" y="3218939"/>
                </a:lnTo>
                <a:lnTo>
                  <a:pt x="5364200" y="3268786"/>
                </a:lnTo>
                <a:cubicBezTo>
                  <a:pt x="5000487" y="3447888"/>
                  <a:pt x="4616759" y="3551472"/>
                  <a:pt x="4240086" y="3551472"/>
                </a:cubicBezTo>
                <a:cubicBezTo>
                  <a:pt x="2733394" y="3551472"/>
                  <a:pt x="0" y="1894128"/>
                  <a:pt x="0" y="375625"/>
                </a:cubicBezTo>
                <a:cubicBezTo>
                  <a:pt x="0" y="233265"/>
                  <a:pt x="27831" y="111432"/>
                  <a:pt x="79376" y="695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C76CA9-0B80-4E38-85B8-80304E61940B}"/>
              </a:ext>
            </a:extLst>
          </p:cNvPr>
          <p:cNvSpPr/>
          <p:nvPr userDrawn="1"/>
        </p:nvSpPr>
        <p:spPr>
          <a:xfrm>
            <a:off x="7022083" y="1"/>
            <a:ext cx="5169917" cy="4122729"/>
          </a:xfrm>
          <a:custGeom>
            <a:avLst/>
            <a:gdLst>
              <a:gd name="connsiteX0" fmla="*/ 21526 w 3877438"/>
              <a:gd name="connsiteY0" fmla="*/ 0 h 4122729"/>
              <a:gd name="connsiteX1" fmla="*/ 3877438 w 3877438"/>
              <a:gd name="connsiteY1" fmla="*/ 0 h 4122729"/>
              <a:gd name="connsiteX2" fmla="*/ 3877438 w 3877438"/>
              <a:gd name="connsiteY2" fmla="*/ 4044676 h 4122729"/>
              <a:gd name="connsiteX3" fmla="*/ 3833579 w 3877438"/>
              <a:gd name="connsiteY3" fmla="*/ 4062946 h 4122729"/>
              <a:gd name="connsiteX4" fmla="*/ 3588321 w 3877438"/>
              <a:gd name="connsiteY4" fmla="*/ 4116891 h 4122729"/>
              <a:gd name="connsiteX5" fmla="*/ 12337 w 3877438"/>
              <a:gd name="connsiteY5" fmla="*/ 545294 h 4122729"/>
              <a:gd name="connsiteX6" fmla="*/ 13471 w 3877438"/>
              <a:gd name="connsiteY6" fmla="*/ 50534 h 412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7438" h="4122729">
                <a:moveTo>
                  <a:pt x="21526" y="0"/>
                </a:moveTo>
                <a:lnTo>
                  <a:pt x="3877438" y="0"/>
                </a:lnTo>
                <a:lnTo>
                  <a:pt x="3877438" y="4044676"/>
                </a:lnTo>
                <a:lnTo>
                  <a:pt x="3833579" y="4062946"/>
                </a:lnTo>
                <a:cubicBezTo>
                  <a:pt x="3756373" y="4089915"/>
                  <a:pt x="3674692" y="4108199"/>
                  <a:pt x="3588321" y="4116891"/>
                </a:cubicBezTo>
                <a:cubicBezTo>
                  <a:pt x="2206386" y="4255667"/>
                  <a:pt x="146428" y="1887402"/>
                  <a:pt x="12337" y="545294"/>
                </a:cubicBezTo>
                <a:cubicBezTo>
                  <a:pt x="-4730" y="377569"/>
                  <a:pt x="-3844" y="212049"/>
                  <a:pt x="13471" y="5053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1EC8EA-2609-4AD7-93A2-F37ED6958658}"/>
              </a:ext>
            </a:extLst>
          </p:cNvPr>
          <p:cNvSpPr/>
          <p:nvPr userDrawn="1"/>
        </p:nvSpPr>
        <p:spPr>
          <a:xfrm>
            <a:off x="5703805" y="2"/>
            <a:ext cx="6488195" cy="3946405"/>
          </a:xfrm>
          <a:custGeom>
            <a:avLst/>
            <a:gdLst>
              <a:gd name="connsiteX0" fmla="*/ 1753250 w 4866146"/>
              <a:gd name="connsiteY0" fmla="*/ 0 h 3946405"/>
              <a:gd name="connsiteX1" fmla="*/ 4866146 w 4866146"/>
              <a:gd name="connsiteY1" fmla="*/ 0 h 3946405"/>
              <a:gd name="connsiteX2" fmla="*/ 4866146 w 4866146"/>
              <a:gd name="connsiteY2" fmla="*/ 3597362 h 3946405"/>
              <a:gd name="connsiteX3" fmla="*/ 4779219 w 4866146"/>
              <a:gd name="connsiteY3" fmla="*/ 3629181 h 3946405"/>
              <a:gd name="connsiteX4" fmla="*/ 3855483 w 4866146"/>
              <a:gd name="connsiteY4" fmla="*/ 3861277 h 3946405"/>
              <a:gd name="connsiteX5" fmla="*/ 93577 w 4866146"/>
              <a:gd name="connsiteY5" fmla="*/ 2947847 h 3946405"/>
              <a:gd name="connsiteX6" fmla="*/ 1703277 w 4866146"/>
              <a:gd name="connsiteY6" fmla="*/ 35271 h 394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6146" h="3946405">
                <a:moveTo>
                  <a:pt x="1753250" y="0"/>
                </a:moveTo>
                <a:lnTo>
                  <a:pt x="4866146" y="0"/>
                </a:lnTo>
                <a:lnTo>
                  <a:pt x="4866146" y="3597362"/>
                </a:lnTo>
                <a:lnTo>
                  <a:pt x="4779219" y="3629181"/>
                </a:lnTo>
                <a:cubicBezTo>
                  <a:pt x="4456112" y="3737625"/>
                  <a:pt x="4140245" y="3814929"/>
                  <a:pt x="3855483" y="3861277"/>
                </a:cubicBezTo>
                <a:cubicBezTo>
                  <a:pt x="2337133" y="4108465"/>
                  <a:pt x="498547" y="3821302"/>
                  <a:pt x="93577" y="2947847"/>
                </a:cubicBezTo>
                <a:cubicBezTo>
                  <a:pt x="-291641" y="2119075"/>
                  <a:pt x="564881" y="890954"/>
                  <a:pt x="1703277" y="3527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D8A40038-07DF-46E5-8843-82638D982D30}"/>
              </a:ext>
            </a:extLst>
          </p:cNvPr>
          <p:cNvSpPr/>
          <p:nvPr userDrawn="1"/>
        </p:nvSpPr>
        <p:spPr>
          <a:xfrm>
            <a:off x="4291356" y="1452753"/>
            <a:ext cx="1228853" cy="93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R="0" lvl="0" indent="0" algn="ctr" defTabSz="3429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8951F270-CBA0-4799-A7ED-C28C77E1FE6F}"/>
              </a:ext>
            </a:extLst>
          </p:cNvPr>
          <p:cNvSpPr/>
          <p:nvPr userDrawn="1"/>
        </p:nvSpPr>
        <p:spPr>
          <a:xfrm>
            <a:off x="10391684" y="4967843"/>
            <a:ext cx="848321" cy="60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452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4.jp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65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5094263-6946-4C3F-A808-7CD4C1B010D1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9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sz="21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1F476-B6CB-4872-9DD6-518C4B63CD5E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6776A-8FB8-47CA-9A32-EE19BC1E9E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604686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41149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498092B-64A2-4FC1-9584-C2CDC7B3FC70}" type="datetime1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9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14-Aug-20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5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ransition spd="slow">
    <p:cover dir="r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rive.google.com/file/d/1qSWEwptOuWmf0l6FN3zeMLcOHPenWtHQ/view?usp=sharing" TargetMode="Externa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763105" y="254179"/>
            <a:ext cx="9755187" cy="1597189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Real-time </a:t>
            </a:r>
            <a:r>
              <a:rPr lang="en-US" sz="3600" dirty="0">
                <a:solidFill>
                  <a:srgbClr val="FF0000"/>
                </a:solidFill>
              </a:rPr>
              <a:t>facial recognition system using </a:t>
            </a:r>
            <a:r>
              <a:rPr lang="en-US" sz="3600" dirty="0" smtClean="0">
                <a:solidFill>
                  <a:srgbClr val="FF0000"/>
                </a:solidFill>
              </a:rPr>
              <a:t>webcam</a:t>
            </a: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EEE 4702_Digital Signal Processing Lab</a:t>
            </a:r>
            <a:br>
              <a:rPr lang="en-US" sz="32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 Project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91398" y="2900525"/>
            <a:ext cx="3908290" cy="550333"/>
          </a:xfrm>
        </p:spPr>
        <p:txBody>
          <a:bodyPr/>
          <a:lstStyle/>
          <a:p>
            <a:r>
              <a:rPr lang="en-US" dirty="0" smtClean="0"/>
              <a:t>Section-c1_Group-11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771">
            <a:off x="364364" y="4827918"/>
            <a:ext cx="930792" cy="143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5438">
            <a:off x="9627912" y="4325346"/>
            <a:ext cx="1364649" cy="145124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 rot="21375329">
            <a:off x="1581665" y="4807514"/>
            <a:ext cx="7842421" cy="1008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Demi ITC" panose="020B0805030504020804" pitchFamily="34" charset="0"/>
                <a:ea typeface="+mn-ea"/>
                <a:cs typeface="+mn-cs"/>
              </a:rPr>
              <a:t>DEPARTMENT OF ELECCTRICAL &amp; ELECTRONIC ENGINEERING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ras Demi ITC" panose="020B0805030504020804" pitchFamily="34" charset="0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 rot="21407778">
            <a:off x="5463302" y="2248140"/>
            <a:ext cx="5140411" cy="133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Md. Abu Sayeed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Zamee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Chowdhury	160021123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Md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Mohi Uddin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Khan		160021163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405647"/>
      </p:ext>
    </p:extLst>
  </p:cSld>
  <p:clrMapOvr>
    <a:masterClrMapping/>
  </p:clrMapOvr>
  <p:transition spd="slow" advClick="0" advTm="10000">
    <p:cover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89AA-09F8-4578-B4A6-C3320A243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89608"/>
            <a:ext cx="3916532" cy="4322561"/>
          </a:xfrm>
        </p:spPr>
        <p:txBody>
          <a:bodyPr/>
          <a:lstStyle/>
          <a:p>
            <a:pPr algn="l"/>
            <a:r>
              <a:rPr lang="en-US" b="1" dirty="0">
                <a:latin typeface="+mn-lt"/>
              </a:rPr>
              <a:t>Strengths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EFDA3-2CF5-4FC9-9691-98268B8DA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189608"/>
            <a:ext cx="6248398" cy="4074850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Easy to use and code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Ability to scale up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Requires only one well detailed image of the person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Relatively small runtime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Works with relatively low resolution webcams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Uses built-in libraries with pretrained weights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09BB2-0CE6-446A-AABE-9A65A8F9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8846-1D21-42F1-BF82-827F0F2D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288" y="1811044"/>
            <a:ext cx="3833906" cy="1509205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+mn-lt"/>
              </a:rPr>
              <a:t>Weaknesses: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17A1-414E-4674-A064-D0A6A78A4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765" y="1811043"/>
            <a:ext cx="6248398" cy="3586579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Can not differentiate between 2D and 3D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Requires extensive libraries and dedicated CUDA enabled GPU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Works with frontal faces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Needs proper illumination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Small dataset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Can handle images of maximum 3000 by 3000 pixels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0DA22-58EE-4DBF-9605-9DE8BAB4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1232-A975-4322-8431-2AD0D3E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573" y="153189"/>
            <a:ext cx="8505583" cy="72002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Results as Snapshots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A1676-4AB5-49F7-80CE-F46E4328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55" y="1545334"/>
            <a:ext cx="5007636" cy="3617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2D90B-1751-4B45-9CF3-1C513FCAA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6" t="7568" r="2702" b="13774"/>
          <a:stretch/>
        </p:blipFill>
        <p:spPr>
          <a:xfrm>
            <a:off x="531235" y="1545334"/>
            <a:ext cx="5548284" cy="36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9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B337-0028-43FC-9CD8-D662C8E0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216" y="1756716"/>
            <a:ext cx="3090153" cy="3732008"/>
          </a:xfrm>
        </p:spPr>
        <p:txBody>
          <a:bodyPr/>
          <a:lstStyle/>
          <a:p>
            <a:pPr algn="l"/>
            <a:r>
              <a:rPr lang="en-US" b="1" dirty="0">
                <a:latin typeface="+mn-lt"/>
              </a:rPr>
              <a:t>Results in Video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542FA-761C-4E14-9847-683017FE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57" y="1100420"/>
            <a:ext cx="3810532" cy="3810532"/>
          </a:xfrm>
        </p:spPr>
      </p:pic>
      <p:sp>
        <p:nvSpPr>
          <p:cNvPr id="7" name="TextBox 6"/>
          <p:cNvSpPr txBox="1"/>
          <p:nvPr/>
        </p:nvSpPr>
        <p:spPr>
          <a:xfrm>
            <a:off x="6765574" y="4541620"/>
            <a:ext cx="30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Scan or Click on the QR code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5529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0"/>
          <a:stretch/>
        </p:blipFill>
        <p:spPr>
          <a:xfrm>
            <a:off x="650572" y="1107066"/>
            <a:ext cx="8468714" cy="349033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5"/>
          <a:stretch/>
        </p:blipFill>
        <p:spPr>
          <a:xfrm>
            <a:off x="3453978" y="2594920"/>
            <a:ext cx="8738022" cy="3690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535" y="222420"/>
            <a:ext cx="11133438" cy="71669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Saved Trained Model variables as 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.mat file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573" y="1449858"/>
            <a:ext cx="11133438" cy="71669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Matched faces with Date &amp; Time saved as 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.txt file: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659" y="2600053"/>
            <a:ext cx="9765915" cy="19102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ED17E-0BEA-40F6-809A-C530F099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48900"/>
            <a:ext cx="3833906" cy="3763269"/>
          </a:xfrm>
        </p:spPr>
        <p:txBody>
          <a:bodyPr/>
          <a:lstStyle/>
          <a:p>
            <a:pPr algn="l"/>
            <a:r>
              <a:rPr lang="en-US" b="1" dirty="0">
                <a:latin typeface="+mn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8AB1-7706-4C2D-9E44-C20D934C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748900"/>
            <a:ext cx="6248398" cy="4475322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This project has the ability to be scaled for usage as an Attendance Management System using only one image of the people involved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Trained_Dataset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can be used to train and run the program on separate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95DF-79C4-4F66-B3A7-2C3F420D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D53A-529D-425C-ABCD-600AD0DC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528" y="1464816"/>
            <a:ext cx="2962414" cy="1091953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latin typeface="+mn-lt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63260-5603-4002-A153-11BBFE957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464815"/>
            <a:ext cx="6248398" cy="386506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Create a face detector using OpenCV and webcams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Create a face recognizer using OpenCV and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face_recognition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library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Create a face recognition system using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realtime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webcam feed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Ensuring accurate results of images fed into the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Save recognized face names with Date &amp; Time as *.txt file.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657-A731-4867-8A2A-B6C0CC90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DA54-7165-4F7A-8B7C-298C8171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0" y="2166150"/>
            <a:ext cx="3462292" cy="1420429"/>
          </a:xfrm>
        </p:spPr>
        <p:txBody>
          <a:bodyPr/>
          <a:lstStyle/>
          <a:p>
            <a:pPr algn="l"/>
            <a:r>
              <a:rPr lang="en-US" sz="4400" b="1" i="0" dirty="0">
                <a:latin typeface="+mn-lt"/>
              </a:rPr>
              <a:t>Methodology</a:t>
            </a:r>
            <a:endParaRPr lang="en-US" b="1" i="0" dirty="0"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CB642D-35AC-45A3-8E39-B71758D45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951" y="0"/>
            <a:ext cx="7679185" cy="59300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A35F5-0315-412D-B1D8-501BB6B2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C8585-0B7C-4C00-8FC2-DD91799F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500" y="363983"/>
            <a:ext cx="3932237" cy="980983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Capturing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6D1D3B-849E-4782-B374-5CEEFE442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2944" y="1344966"/>
            <a:ext cx="5424256" cy="48250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Takes images from the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known_faces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directory on our local computer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images can be labelled in any way. For our convenience, we chose to name them according to the person.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images should have well defined and illuminated face and contain only one face that is to be capture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webcam captures faces on the frame when it turned on using OpenCV. These faces are detected and captured using the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face_recognition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library. These are saved in the cache memory.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3252E5-3982-4CA0-A0B2-F6CA7454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4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/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242B9EA4-1015-47CF-95B3-BDD6605E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7063" r="5584"/>
          <a:stretch/>
        </p:blipFill>
        <p:spPr>
          <a:xfrm>
            <a:off x="0" y="0"/>
            <a:ext cx="6477741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Snip Diagonal Corner Rectangle 14"/>
          <p:cNvSpPr/>
          <p:nvPr/>
        </p:nvSpPr>
        <p:spPr>
          <a:xfrm>
            <a:off x="4344141" y="457200"/>
            <a:ext cx="1548714" cy="498389"/>
          </a:xfrm>
          <a:prstGeom prst="snip2DiagRect">
            <a:avLst>
              <a:gd name="adj1" fmla="val 0"/>
              <a:gd name="adj2" fmla="val 3650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46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C8585-0B7C-4C00-8FC2-DD91799F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500" y="363983"/>
            <a:ext cx="3932237" cy="980983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Extracting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6D1D3B-849E-4782-B374-5CEEFE442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2944" y="1344966"/>
            <a:ext cx="5424256" cy="48250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images from the faces directory are encoded and facial features extracted using the built in library.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landmarks are saved in variables we named for each individual image.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webcam uses OpenCV to extract features and landmarks from the face it has detected in the frame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These are saved in the Training_dataset.csv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8BF22-2D67-41FB-8D9B-618C881C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5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42B9EA4-1015-47CF-95B3-BDD6605E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7063" r="5584"/>
          <a:stretch/>
        </p:blipFill>
        <p:spPr>
          <a:xfrm>
            <a:off x="-72504" y="0"/>
            <a:ext cx="6477741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Snip Diagonal Corner Rectangle 7"/>
          <p:cNvSpPr/>
          <p:nvPr/>
        </p:nvSpPr>
        <p:spPr>
          <a:xfrm>
            <a:off x="4617866" y="2170591"/>
            <a:ext cx="1548714" cy="498389"/>
          </a:xfrm>
          <a:prstGeom prst="snip2DiagRect">
            <a:avLst>
              <a:gd name="adj1" fmla="val 0"/>
              <a:gd name="adj2" fmla="val 3650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92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C8585-0B7C-4C00-8FC2-DD91799F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500" y="363983"/>
            <a:ext cx="3932237" cy="980983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Comparing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6D1D3B-849E-4782-B374-5CEEFE442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2944" y="1344966"/>
            <a:ext cx="5424256" cy="48250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encodings and landmarks extracted from the images in our face directory are converted to Euclidean distances using built in functions such as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np.argmin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encodings and landmarks extracted from the faces detected on the webcam are converted to Euclidean distances using built in functions such as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np.argmin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These two are compared and the difference is found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FE24A6-C263-42D7-88D6-82F8B030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6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42B9EA4-1015-47CF-95B3-BDD6605E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7063" r="5584"/>
          <a:stretch/>
        </p:blipFill>
        <p:spPr>
          <a:xfrm>
            <a:off x="16559" y="0"/>
            <a:ext cx="6477741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Snip Diagonal Corner Rectangle 7"/>
          <p:cNvSpPr/>
          <p:nvPr/>
        </p:nvSpPr>
        <p:spPr>
          <a:xfrm>
            <a:off x="4760195" y="4088167"/>
            <a:ext cx="1548714" cy="498389"/>
          </a:xfrm>
          <a:prstGeom prst="snip2DiagRect">
            <a:avLst>
              <a:gd name="adj1" fmla="val 0"/>
              <a:gd name="adj2" fmla="val 3650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90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C8585-0B7C-4C00-8FC2-DD91799F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500" y="363983"/>
            <a:ext cx="3932237" cy="980983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+mn-lt"/>
              </a:rPr>
              <a:t>Matching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6D1D3B-849E-4782-B374-5CEEFE442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2944" y="1344966"/>
            <a:ext cx="5424256" cy="48250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Euclidean distance of the face detected on the webcam frame is compared with the Euclidean distance of the faces we have in our local directory.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images with which we have the smallest distance is the corresponding image on the webcam.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Then using OpenCV we draw a rectangle around the detected face on the webcam frame and label who the algorithm thinks it is.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473A7-45A8-4A6D-85DC-B25AE837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7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42B9EA4-1015-47CF-95B3-BDD6605E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7063" r="5584"/>
          <a:stretch/>
        </p:blipFill>
        <p:spPr>
          <a:xfrm>
            <a:off x="119748" y="0"/>
            <a:ext cx="6477741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Snip Diagonal Corner Rectangle 7"/>
          <p:cNvSpPr/>
          <p:nvPr/>
        </p:nvSpPr>
        <p:spPr>
          <a:xfrm>
            <a:off x="4401746" y="5979111"/>
            <a:ext cx="1548714" cy="498389"/>
          </a:xfrm>
          <a:prstGeom prst="snip2DiagRect">
            <a:avLst>
              <a:gd name="adj1" fmla="val 0"/>
              <a:gd name="adj2" fmla="val 3650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98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36F60E1-4BEE-4ACB-8A3E-30F465F69D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8477" y="2282926"/>
            <a:ext cx="5477523" cy="372506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3578686-8932-49A9-A3BE-B57644FE0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28" y="2282926"/>
            <a:ext cx="4856085" cy="3611847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C5C937-12ED-42D2-B475-9A8D6E4E80EF}"/>
              </a:ext>
            </a:extLst>
          </p:cNvPr>
          <p:cNvSpPr txBox="1"/>
          <p:nvPr/>
        </p:nvSpPr>
        <p:spPr>
          <a:xfrm>
            <a:off x="618477" y="443883"/>
            <a:ext cx="547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</a:t>
            </a:r>
            <a:r>
              <a:rPr lang="en-US" sz="3600" b="1" dirty="0" err="1"/>
              <a:t>face_recognition</a:t>
            </a:r>
            <a:r>
              <a:rPr lang="en-US" sz="3600" b="1" dirty="0"/>
              <a:t> algorithm in a nutshell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F53DCE-372D-493F-A079-5D2C961581CC}"/>
              </a:ext>
            </a:extLst>
          </p:cNvPr>
          <p:cNvSpPr txBox="1"/>
          <p:nvPr/>
        </p:nvSpPr>
        <p:spPr>
          <a:xfrm>
            <a:off x="6276513" y="409637"/>
            <a:ext cx="5779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An example of the distances measured from faces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B7E9F-9D0A-4643-95FF-F559E171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2E9DAC-3C33-4C21-A2F0-28521877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381" y="1589102"/>
            <a:ext cx="4514296" cy="4825013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80704ED-4825-4087-9DCC-FA3559C626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t="10325" r="6964"/>
          <a:stretch/>
        </p:blipFill>
        <p:spPr>
          <a:xfrm>
            <a:off x="593323" y="1589102"/>
            <a:ext cx="5869621" cy="443883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ED60A-E67D-48D2-AB5A-A3E5BA3B7451}"/>
              </a:ext>
            </a:extLst>
          </p:cNvPr>
          <p:cNvSpPr txBox="1"/>
          <p:nvPr/>
        </p:nvSpPr>
        <p:spPr>
          <a:xfrm>
            <a:off x="7208667" y="308874"/>
            <a:ext cx="4003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Flowchart of the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B075A-A254-4A4A-AA4D-B263BB056F51}"/>
              </a:ext>
            </a:extLst>
          </p:cNvPr>
          <p:cNvSpPr txBox="1"/>
          <p:nvPr/>
        </p:nvSpPr>
        <p:spPr>
          <a:xfrm>
            <a:off x="878889" y="308875"/>
            <a:ext cx="5217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Neural Network structure of algorithm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09DEF-8F72-4057-B0A0-3FA9442F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AFF2D-C2C2-428D-9E9D-9CECF54031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6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ock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4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537</Words>
  <Application>Microsoft Office PowerPoint</Application>
  <PresentationFormat>Widescreen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Century Schoolbook</vt:lpstr>
      <vt:lpstr>Corbel</vt:lpstr>
      <vt:lpstr>Eras Demi ITC</vt:lpstr>
      <vt:lpstr>Gill Sans</vt:lpstr>
      <vt:lpstr>Impact</vt:lpstr>
      <vt:lpstr>Verdana</vt:lpstr>
      <vt:lpstr>Custom Design</vt:lpstr>
      <vt:lpstr>Rocket</vt:lpstr>
      <vt:lpstr>Headlines</vt:lpstr>
      <vt:lpstr>Main Event</vt:lpstr>
      <vt:lpstr>Real-time facial recognition system using webcam EEE 4702_Digital Signal Processing Lab Group Project</vt:lpstr>
      <vt:lpstr>Objective</vt:lpstr>
      <vt:lpstr>Methodology</vt:lpstr>
      <vt:lpstr>Capturing </vt:lpstr>
      <vt:lpstr>Extracting </vt:lpstr>
      <vt:lpstr>Comparing</vt:lpstr>
      <vt:lpstr>Matching </vt:lpstr>
      <vt:lpstr>PowerPoint Presentation</vt:lpstr>
      <vt:lpstr>PowerPoint Presentation</vt:lpstr>
      <vt:lpstr>Strengths and Opportunities</vt:lpstr>
      <vt:lpstr>Weaknesses: </vt:lpstr>
      <vt:lpstr>Results as Snapshots</vt:lpstr>
      <vt:lpstr>Results in Video format</vt:lpstr>
      <vt:lpstr>Saved Trained Model variables as *.mat file</vt:lpstr>
      <vt:lpstr>Matched faces with Date &amp; Time saved as *.txt file: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 Facial Recognition using Webcams</dc:title>
  <dc:creator>MD Abu Sayeed Zamee Chowdhury</dc:creator>
  <cp:lastModifiedBy>MOHI UDDIN KHAN</cp:lastModifiedBy>
  <cp:revision>29</cp:revision>
  <dcterms:created xsi:type="dcterms:W3CDTF">2020-07-13T08:55:46Z</dcterms:created>
  <dcterms:modified xsi:type="dcterms:W3CDTF">2020-08-14T15:35:26Z</dcterms:modified>
</cp:coreProperties>
</file>